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5" r:id="rId16"/>
    <p:sldId id="282" r:id="rId17"/>
    <p:sldId id="284" r:id="rId18"/>
    <p:sldId id="283" r:id="rId19"/>
    <p:sldId id="280" r:id="rId20"/>
    <p:sldId id="286" r:id="rId21"/>
    <p:sldId id="287" r:id="rId22"/>
    <p:sldId id="288" r:id="rId23"/>
    <p:sldId id="289" r:id="rId24"/>
    <p:sldId id="290" r:id="rId25"/>
    <p:sldId id="291" r:id="rId26"/>
    <p:sldId id="281" r:id="rId27"/>
    <p:sldId id="265" r:id="rId28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D"/>
    <a:srgbClr val="146742"/>
    <a:srgbClr val="70319E"/>
    <a:srgbClr val="980B0F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8"/>
    <p:restoredTop sz="94634"/>
  </p:normalViewPr>
  <p:slideViewPr>
    <p:cSldViewPr snapToGrid="0" snapToObjects="1">
      <p:cViewPr varScale="1">
        <p:scale>
          <a:sx n="136" d="100"/>
          <a:sy n="136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70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8625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589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174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69719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3060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94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t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5" Type="http://schemas.openxmlformats.org/officeDocument/2006/relationships/image" Target="../media/image20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 err="1"/>
              <a:t>McStas</a:t>
            </a:r>
            <a:r>
              <a:rPr lang="da-DK" sz="5000" dirty="0"/>
              <a:t> Union components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99366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" name="level_7_full_c.mov">
            <a:extLst>
              <a:ext uri="{FF2B5EF4-FFF2-40B4-BE49-F238E27FC236}">
                <a16:creationId xmlns:a16="http://schemas.microsoft.com/office/drawing/2014/main" id="{842D544B-B922-DB48-B41A-E0FCB6B9E75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85">
            <a:extLst>
              <a:ext uri="{FF2B5EF4-FFF2-40B4-BE49-F238E27FC236}">
                <a16:creationId xmlns:a16="http://schemas.microsoft.com/office/drawing/2014/main" id="{2A61678B-666F-0B49-83BA-D4216B24DCC4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9A1DB45E-FD44-6741-969B-0B3BE352E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F67AEE8B-5AFD-6E40-BDC4-314AE7D68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269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AF95C7B8-A4DB-E44B-A58C-31D40E51A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" name="level_8_full_c.mov">
            <a:extLst>
              <a:ext uri="{FF2B5EF4-FFF2-40B4-BE49-F238E27FC236}">
                <a16:creationId xmlns:a16="http://schemas.microsoft.com/office/drawing/2014/main" id="{06D25A12-1A34-1648-AF8A-C806ACE803E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3">
            <a:extLst>
              <a:ext uri="{FF2B5EF4-FFF2-40B4-BE49-F238E27FC236}">
                <a16:creationId xmlns:a16="http://schemas.microsoft.com/office/drawing/2014/main" id="{156048B8-33FA-734B-BE23-1405F6914011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03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ieldRT.png">
            <a:extLst>
              <a:ext uri="{FF2B5EF4-FFF2-40B4-BE49-F238E27FC236}">
                <a16:creationId xmlns:a16="http://schemas.microsoft.com/office/drawing/2014/main" id="{E2C67816-FF0F-234B-A196-031652F3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952046" y="672416"/>
            <a:ext cx="3721523" cy="5582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" name="level_9_full_c.mov">
            <a:extLst>
              <a:ext uri="{FF2B5EF4-FFF2-40B4-BE49-F238E27FC236}">
                <a16:creationId xmlns:a16="http://schemas.microsoft.com/office/drawing/2014/main" id="{7AAC7255-08E7-4747-ACDB-5E2AF971F58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99">
            <a:extLst>
              <a:ext uri="{FF2B5EF4-FFF2-40B4-BE49-F238E27FC236}">
                <a16:creationId xmlns:a16="http://schemas.microsoft.com/office/drawing/2014/main" id="{AC3C827F-F557-AB48-82B2-BB798892124B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253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7578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" name="level_10_full_c.mov">
            <a:extLst>
              <a:ext uri="{FF2B5EF4-FFF2-40B4-BE49-F238E27FC236}">
                <a16:creationId xmlns:a16="http://schemas.microsoft.com/office/drawing/2014/main" id="{35AF1A01-B5B0-6945-B97F-391A52A4D9E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04">
            <a:extLst>
              <a:ext uri="{FF2B5EF4-FFF2-40B4-BE49-F238E27FC236}">
                <a16:creationId xmlns:a16="http://schemas.microsoft.com/office/drawing/2014/main" id="{A9EC88A0-DB11-624B-947C-D4F2AF30E2D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79FF1155-7343-9245-AB59-5C31E94A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07">
            <a:extLst>
              <a:ext uri="{FF2B5EF4-FFF2-40B4-BE49-F238E27FC236}">
                <a16:creationId xmlns:a16="http://schemas.microsoft.com/office/drawing/2014/main" id="{4A3824D3-BA08-4843-B1A0-F20A79DC3A0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806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4" name="level_11_full_c.mov">
            <a:extLst>
              <a:ext uri="{FF2B5EF4-FFF2-40B4-BE49-F238E27FC236}">
                <a16:creationId xmlns:a16="http://schemas.microsoft.com/office/drawing/2014/main" id="{A2A616BD-1CB9-3740-9AF5-5CDC8EFA899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11">
            <a:extLst>
              <a:ext uri="{FF2B5EF4-FFF2-40B4-BE49-F238E27FC236}">
                <a16:creationId xmlns:a16="http://schemas.microsoft.com/office/drawing/2014/main" id="{E0F44850-C6B3-9744-90EF-96A810EFB410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OC70mmglamourshot-1RTJO1.jpg">
            <a:extLst>
              <a:ext uri="{FF2B5EF4-FFF2-40B4-BE49-F238E27FC236}">
                <a16:creationId xmlns:a16="http://schemas.microsoft.com/office/drawing/2014/main" id="{E2B69D2B-A4A8-D443-BAF6-10E0BE37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9169" y="1584415"/>
            <a:ext cx="2043169" cy="41120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14">
            <a:extLst>
              <a:ext uri="{FF2B5EF4-FFF2-40B4-BE49-F238E27FC236}">
                <a16:creationId xmlns:a16="http://schemas.microsoft.com/office/drawing/2014/main" id="{83F1C4B4-AFEA-524C-BF32-9D19CF2C9ED9}"/>
              </a:ext>
            </a:extLst>
          </p:cNvPr>
          <p:cNvSpPr/>
          <p:nvPr/>
        </p:nvSpPr>
        <p:spPr>
          <a:xfrm>
            <a:off x="1844055" y="5814779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/>
              <a:t>Image from NIST webpage</a:t>
            </a:r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196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965173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Record</a:t>
            </a:r>
            <a:r>
              <a:rPr lang="da-DK" dirty="0"/>
              <a:t> information </a:t>
            </a:r>
            <a:r>
              <a:rPr lang="da-DK" dirty="0" err="1"/>
              <a:t>during</a:t>
            </a:r>
            <a:r>
              <a:rPr lang="da-DK" dirty="0"/>
              <a:t> </a:t>
            </a:r>
            <a:r>
              <a:rPr lang="da-DK" dirty="0" err="1"/>
              <a:t>scattering</a:t>
            </a:r>
            <a:endParaRPr lang="da-DK" dirty="0"/>
          </a:p>
          <a:p>
            <a:r>
              <a:rPr lang="da-DK" dirty="0"/>
              <a:t>Here </a:t>
            </a:r>
            <a:r>
              <a:rPr lang="da-DK" dirty="0" err="1"/>
              <a:t>spatial</a:t>
            </a:r>
            <a:r>
              <a:rPr lang="da-DK" dirty="0"/>
              <a:t> distribution of </a:t>
            </a:r>
            <a:r>
              <a:rPr lang="da-DK" dirty="0" err="1"/>
              <a:t>scattered</a:t>
            </a:r>
            <a:r>
              <a:rPr lang="da-DK" dirty="0"/>
              <a:t> </a:t>
            </a:r>
            <a:r>
              <a:rPr lang="da-DK" dirty="0" err="1"/>
              <a:t>intensity</a:t>
            </a:r>
            <a:r>
              <a:rPr lang="da-DK" dirty="0"/>
              <a:t> from </a:t>
            </a:r>
            <a:r>
              <a:rPr lang="da-DK" dirty="0" err="1"/>
              <a:t>above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space_horizontal.dat.png">
            <a:extLst>
              <a:ext uri="{FF2B5EF4-FFF2-40B4-BE49-F238E27FC236}">
                <a16:creationId xmlns:a16="http://schemas.microsoft.com/office/drawing/2014/main" id="{D6CC0FB7-FF89-D242-A4FD-1D9D56A84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0302" y="731851"/>
            <a:ext cx="5521348" cy="552134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663F3A-2A32-8A41-9B24-8147FC751172}"/>
              </a:ext>
            </a:extLst>
          </p:cNvPr>
          <p:cNvSpPr txBox="1"/>
          <p:nvPr/>
        </p:nvSpPr>
        <p:spPr>
          <a:xfrm>
            <a:off x="1248260" y="2743200"/>
            <a:ext cx="10193755" cy="1346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da-DK" dirty="0"/>
              <a:t>COMPONENT </a:t>
            </a:r>
            <a:r>
              <a:rPr lang="da-DK" dirty="0" err="1"/>
              <a:t>scattering_zx</a:t>
            </a:r>
            <a:r>
              <a:rPr lang="da-DK" dirty="0"/>
              <a:t> = Union_logger_2D_space(</a:t>
            </a:r>
            <a:br>
              <a:rPr lang="da-DK" dirty="0"/>
            </a:br>
            <a:r>
              <a:rPr lang="da-DK" dirty="0"/>
              <a:t>  D_direction_1="z",D1_min=-0.15,D1_max=0.15,n1=300,</a:t>
            </a:r>
            <a:br>
              <a:rPr lang="da-DK" dirty="0"/>
            </a:br>
            <a:r>
              <a:rPr lang="da-DK" dirty="0"/>
              <a:t>  D_direction_2="x",D2_min=-0.15,D2_max=0.15,n2=300,</a:t>
            </a:r>
            <a:br>
              <a:rPr lang="da-DK" dirty="0"/>
            </a:br>
            <a:r>
              <a:rPr lang="da-DK" dirty="0"/>
              <a:t>  </a:t>
            </a:r>
            <a:r>
              <a:rPr lang="da-DK" dirty="0" err="1"/>
              <a:t>filename</a:t>
            </a:r>
            <a:r>
              <a:rPr lang="da-DK" dirty="0"/>
              <a:t>="</a:t>
            </a:r>
            <a:r>
              <a:rPr lang="da-DK" dirty="0" err="1"/>
              <a:t>scattering_zx.dat</a:t>
            </a:r>
            <a:r>
              <a:rPr lang="da-DK" dirty="0"/>
              <a:t>")</a:t>
            </a:r>
            <a:br>
              <a:rPr lang="da-DK" dirty="0"/>
            </a:br>
            <a:r>
              <a:rPr lang="da-DK" dirty="0"/>
              <a:t>AT (0,0,0) RELATIVE </a:t>
            </a:r>
            <a:r>
              <a:rPr lang="da-DK" dirty="0" err="1"/>
              <a:t>sample_position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18480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horizontal_1_2_3.png.png">
            <a:extLst>
              <a:ext uri="{FF2B5EF4-FFF2-40B4-BE49-F238E27FC236}">
                <a16:creationId xmlns:a16="http://schemas.microsoft.com/office/drawing/2014/main" id="{01102C3C-2106-BE46-8F1C-3AF951151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7986" y="3241047"/>
            <a:ext cx="9851314" cy="328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pace_horizontal.dat.png">
            <a:extLst>
              <a:ext uri="{FF2B5EF4-FFF2-40B4-BE49-F238E27FC236}">
                <a16:creationId xmlns:a16="http://schemas.microsoft.com/office/drawing/2014/main" id="{CCC09F56-48E4-D64C-859E-FFC647F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4244" y="69156"/>
            <a:ext cx="3538618" cy="353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25">
            <a:extLst>
              <a:ext uri="{FF2B5EF4-FFF2-40B4-BE49-F238E27FC236}">
                <a16:creationId xmlns:a16="http://schemas.microsoft.com/office/drawing/2014/main" id="{AB4AAEA6-1D7A-3C48-A1DE-252AA2EAF907}"/>
              </a:ext>
            </a:extLst>
          </p:cNvPr>
          <p:cNvSpPr/>
          <p:nvPr/>
        </p:nvSpPr>
        <p:spPr>
          <a:xfrm>
            <a:off x="5391691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26">
            <a:extLst>
              <a:ext uri="{FF2B5EF4-FFF2-40B4-BE49-F238E27FC236}">
                <a16:creationId xmlns:a16="http://schemas.microsoft.com/office/drawing/2014/main" id="{F59088A6-951D-F94D-B418-D515C77E397B}"/>
              </a:ext>
            </a:extLst>
          </p:cNvPr>
          <p:cNvSpPr/>
          <p:nvPr/>
        </p:nvSpPr>
        <p:spPr>
          <a:xfrm>
            <a:off x="8141195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27">
            <a:extLst>
              <a:ext uri="{FF2B5EF4-FFF2-40B4-BE49-F238E27FC236}">
                <a16:creationId xmlns:a16="http://schemas.microsoft.com/office/drawing/2014/main" id="{AA5C73A3-CEEE-F24B-A80F-A8E14B781C7B}"/>
              </a:ext>
            </a:extLst>
          </p:cNvPr>
          <p:cNvSpPr/>
          <p:nvPr/>
        </p:nvSpPr>
        <p:spPr>
          <a:xfrm>
            <a:off x="10913199" y="3773748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28">
            <a:extLst>
              <a:ext uri="{FF2B5EF4-FFF2-40B4-BE49-F238E27FC236}">
                <a16:creationId xmlns:a16="http://schemas.microsoft.com/office/drawing/2014/main" id="{60AE1F9E-4EC1-2D4E-AD67-2BB4D91B0556}"/>
              </a:ext>
            </a:extLst>
          </p:cNvPr>
          <p:cNvSpPr/>
          <p:nvPr/>
        </p:nvSpPr>
        <p:spPr>
          <a:xfrm>
            <a:off x="10655820" y="387480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7829866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Here the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</a:t>
            </a:r>
            <a:r>
              <a:rPr lang="da-DK" dirty="0"/>
              <a:t> is </a:t>
            </a:r>
            <a:r>
              <a:rPr lang="da-DK" dirty="0" err="1"/>
              <a:t>recorded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2DQ_all.dat.png">
            <a:extLst>
              <a:ext uri="{FF2B5EF4-FFF2-40B4-BE49-F238E27FC236}">
                <a16:creationId xmlns:a16="http://schemas.microsoft.com/office/drawing/2014/main" id="{4B6F9A6F-827D-6243-BA42-3C40A65A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2821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87326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loggers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8" name="2DQ_1_2_3.png.png">
            <a:extLst>
              <a:ext uri="{FF2B5EF4-FFF2-40B4-BE49-F238E27FC236}">
                <a16:creationId xmlns:a16="http://schemas.microsoft.com/office/drawing/2014/main" id="{8A2A1094-1E72-CF4F-AA6D-836629292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2DQ_all.dat.png">
            <a:extLst>
              <a:ext uri="{FF2B5EF4-FFF2-40B4-BE49-F238E27FC236}">
                <a16:creationId xmlns:a16="http://schemas.microsoft.com/office/drawing/2014/main" id="{3D3C121C-F423-2345-A902-62CE27AD0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187" y="59298"/>
            <a:ext cx="3577005" cy="357700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40">
            <a:extLst>
              <a:ext uri="{FF2B5EF4-FFF2-40B4-BE49-F238E27FC236}">
                <a16:creationId xmlns:a16="http://schemas.microsoft.com/office/drawing/2014/main" id="{E4D070D8-E9F2-ED42-AA5B-D17325546558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1" name="Shape 1641">
            <a:extLst>
              <a:ext uri="{FF2B5EF4-FFF2-40B4-BE49-F238E27FC236}">
                <a16:creationId xmlns:a16="http://schemas.microsoft.com/office/drawing/2014/main" id="{FECF2C73-FCA5-6F43-82C4-505C1A4C8FF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2" name="Shape 1642">
            <a:extLst>
              <a:ext uri="{FF2B5EF4-FFF2-40B4-BE49-F238E27FC236}">
                <a16:creationId xmlns:a16="http://schemas.microsoft.com/office/drawing/2014/main" id="{E33FADCA-04E4-F048-A28A-27328C8C1C87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3" name="Shape 1643">
            <a:extLst>
              <a:ext uri="{FF2B5EF4-FFF2-40B4-BE49-F238E27FC236}">
                <a16:creationId xmlns:a16="http://schemas.microsoft.com/office/drawing/2014/main" id="{5BD2002B-A1FD-4241-A0FE-F077802ACCEE}"/>
              </a:ext>
            </a:extLst>
          </p:cNvPr>
          <p:cNvSpPr/>
          <p:nvPr/>
        </p:nvSpPr>
        <p:spPr>
          <a:xfrm>
            <a:off x="10659324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  <p:sp>
        <p:nvSpPr>
          <p:cNvPr id="14" name="Body">
            <a:extLst>
              <a:ext uri="{FF2B5EF4-FFF2-40B4-BE49-F238E27FC236}">
                <a16:creationId xmlns:a16="http://schemas.microsoft.com/office/drawing/2014/main" id="{23045582-F649-B949-8879-AE090F76CB71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</a:t>
            </a:r>
            <a:r>
              <a:rPr lang="da-DK" dirty="0" err="1"/>
              <a:t>select</a:t>
            </a:r>
            <a:r>
              <a:rPr lang="da-DK" dirty="0"/>
              <a:t> to </a:t>
            </a:r>
            <a:r>
              <a:rPr lang="da-DK" dirty="0" err="1"/>
              <a:t>view</a:t>
            </a:r>
            <a:r>
              <a:rPr lang="da-DK" dirty="0"/>
              <a:t> just a </a:t>
            </a:r>
            <a:r>
              <a:rPr lang="da-DK" dirty="0" err="1"/>
              <a:t>specifc</a:t>
            </a:r>
            <a:r>
              <a:rPr lang="da-DK" dirty="0"/>
              <a:t> </a:t>
            </a:r>
            <a:r>
              <a:rPr lang="da-DK" dirty="0" err="1"/>
              <a:t>order</a:t>
            </a:r>
            <a:r>
              <a:rPr lang="da-DK" dirty="0"/>
              <a:t> of </a:t>
            </a:r>
            <a:r>
              <a:rPr lang="da-DK" dirty="0" err="1"/>
              <a:t>scattering</a:t>
            </a:r>
            <a:r>
              <a:rPr lang="da-DK" dirty="0"/>
              <a:t> in the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0750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" name="Na2Ca2Ni7_thesis1.mp4">
            <a:extLst>
              <a:ext uri="{FF2B5EF4-FFF2-40B4-BE49-F238E27FC236}">
                <a16:creationId xmlns:a16="http://schemas.microsoft.com/office/drawing/2014/main" id="{F2D6EC9A-21B4-4C42-BB1E-D7AE34C54E0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extLst/>
          </a:blip>
          <a:srcRect l="15215" r="15116"/>
          <a:stretch/>
        </p:blipFill>
        <p:spPr>
          <a:xfrm>
            <a:off x="2758569" y="60937"/>
            <a:ext cx="8022238" cy="64771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1310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4" name="Group 1299">
            <a:extLst>
              <a:ext uri="{FF2B5EF4-FFF2-40B4-BE49-F238E27FC236}">
                <a16:creationId xmlns:a16="http://schemas.microsoft.com/office/drawing/2014/main" id="{8BE24680-BE6D-F849-85D6-DF6D86BD7E2A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55" name="Shape 1297">
              <a:extLst>
                <a:ext uri="{FF2B5EF4-FFF2-40B4-BE49-F238E27FC236}">
                  <a16:creationId xmlns:a16="http://schemas.microsoft.com/office/drawing/2014/main" id="{D80A18D9-12F7-114C-BF7C-F855CB5A9BA4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56" name="Shape 1298">
              <a:extLst>
                <a:ext uri="{FF2B5EF4-FFF2-40B4-BE49-F238E27FC236}">
                  <a16:creationId xmlns:a16="http://schemas.microsoft.com/office/drawing/2014/main" id="{53E8005B-D0D4-5E45-8853-F9EE2FF30AF8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57" name="Shape 1300">
            <a:extLst>
              <a:ext uri="{FF2B5EF4-FFF2-40B4-BE49-F238E27FC236}">
                <a16:creationId xmlns:a16="http://schemas.microsoft.com/office/drawing/2014/main" id="{6D0A4B2A-B22B-5641-A0F7-756A934A59F4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8" name="Shape 1301">
            <a:extLst>
              <a:ext uri="{FF2B5EF4-FFF2-40B4-BE49-F238E27FC236}">
                <a16:creationId xmlns:a16="http://schemas.microsoft.com/office/drawing/2014/main" id="{F4B5B385-2B01-9A44-8B30-89BB61DC4B61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59" name="Shape 1302">
            <a:extLst>
              <a:ext uri="{FF2B5EF4-FFF2-40B4-BE49-F238E27FC236}">
                <a16:creationId xmlns:a16="http://schemas.microsoft.com/office/drawing/2014/main" id="{BC6E9D71-D538-8748-932E-E5759B3A71BD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0" name="Shape 1303">
            <a:extLst>
              <a:ext uri="{FF2B5EF4-FFF2-40B4-BE49-F238E27FC236}">
                <a16:creationId xmlns:a16="http://schemas.microsoft.com/office/drawing/2014/main" id="{A9B84B1B-4E53-3B4D-AF2E-950549C9B84C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1" name="Shape 1304">
            <a:extLst>
              <a:ext uri="{FF2B5EF4-FFF2-40B4-BE49-F238E27FC236}">
                <a16:creationId xmlns:a16="http://schemas.microsoft.com/office/drawing/2014/main" id="{03618E8A-2A52-154F-AF31-5CD9EAB767B1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2" name="Shape 1305">
            <a:extLst>
              <a:ext uri="{FF2B5EF4-FFF2-40B4-BE49-F238E27FC236}">
                <a16:creationId xmlns:a16="http://schemas.microsoft.com/office/drawing/2014/main" id="{4CA920A0-4C14-C744-BBEC-8B91909F58FB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3" name="Shape 1306">
            <a:extLst>
              <a:ext uri="{FF2B5EF4-FFF2-40B4-BE49-F238E27FC236}">
                <a16:creationId xmlns:a16="http://schemas.microsoft.com/office/drawing/2014/main" id="{4AA4EE97-D02F-D442-A03F-AF530BE11CCC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4" name="Shape 1307">
            <a:extLst>
              <a:ext uri="{FF2B5EF4-FFF2-40B4-BE49-F238E27FC236}">
                <a16:creationId xmlns:a16="http://schemas.microsoft.com/office/drawing/2014/main" id="{9B2E4E9E-C72C-5F4C-8302-3027D4BC6DAE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5" name="Shape 1308">
            <a:extLst>
              <a:ext uri="{FF2B5EF4-FFF2-40B4-BE49-F238E27FC236}">
                <a16:creationId xmlns:a16="http://schemas.microsoft.com/office/drawing/2014/main" id="{DE0D9BFA-291F-B54D-8E57-FA5B912038B1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6" name="Shape 1309">
            <a:extLst>
              <a:ext uri="{FF2B5EF4-FFF2-40B4-BE49-F238E27FC236}">
                <a16:creationId xmlns:a16="http://schemas.microsoft.com/office/drawing/2014/main" id="{BDEC2397-2E48-9742-949E-7AD359B2E1ED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7" name="Shape 1311">
            <a:extLst>
              <a:ext uri="{FF2B5EF4-FFF2-40B4-BE49-F238E27FC236}">
                <a16:creationId xmlns:a16="http://schemas.microsoft.com/office/drawing/2014/main" id="{DC06BCA2-6AD4-D24C-948D-B86D2E233188}"/>
              </a:ext>
            </a:extLst>
          </p:cNvPr>
          <p:cNvSpPr/>
          <p:nvPr/>
        </p:nvSpPr>
        <p:spPr>
          <a:xfrm>
            <a:off x="9373119" y="5638922"/>
            <a:ext cx="62181" cy="62181"/>
          </a:xfrm>
          <a:prstGeom prst="ellipse">
            <a:avLst/>
          </a:prstGeom>
          <a:solidFill>
            <a:srgbClr val="FFFFFF"/>
          </a:solidFill>
          <a:ln w="1397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68" name="Shape 1312">
            <a:extLst>
              <a:ext uri="{FF2B5EF4-FFF2-40B4-BE49-F238E27FC236}">
                <a16:creationId xmlns:a16="http://schemas.microsoft.com/office/drawing/2014/main" id="{E0DAB379-67A5-814F-A4A0-629CD05BE9FE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69" name="Shape 1313">
            <a:extLst>
              <a:ext uri="{FF2B5EF4-FFF2-40B4-BE49-F238E27FC236}">
                <a16:creationId xmlns:a16="http://schemas.microsoft.com/office/drawing/2014/main" id="{D81F2CE8-CD3E-3E4F-9873-4548933B393C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0" name="Shape 1314">
            <a:extLst>
              <a:ext uri="{FF2B5EF4-FFF2-40B4-BE49-F238E27FC236}">
                <a16:creationId xmlns:a16="http://schemas.microsoft.com/office/drawing/2014/main" id="{EF0DC741-AB6D-B148-80A7-527DE48EC4B4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1" name="Shape 1315">
            <a:extLst>
              <a:ext uri="{FF2B5EF4-FFF2-40B4-BE49-F238E27FC236}">
                <a16:creationId xmlns:a16="http://schemas.microsoft.com/office/drawing/2014/main" id="{1E24C63B-8BEF-4640-869F-1BF40679A11C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2" name="Shape 1316">
            <a:extLst>
              <a:ext uri="{FF2B5EF4-FFF2-40B4-BE49-F238E27FC236}">
                <a16:creationId xmlns:a16="http://schemas.microsoft.com/office/drawing/2014/main" id="{40DCB505-D7D7-6E4F-879B-DDC36ED24901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3" name="Shape 1317">
            <a:extLst>
              <a:ext uri="{FF2B5EF4-FFF2-40B4-BE49-F238E27FC236}">
                <a16:creationId xmlns:a16="http://schemas.microsoft.com/office/drawing/2014/main" id="{EEAAA726-4CDE-D948-A779-2413E519091F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74" name="Shape 1318">
            <a:extLst>
              <a:ext uri="{FF2B5EF4-FFF2-40B4-BE49-F238E27FC236}">
                <a16:creationId xmlns:a16="http://schemas.microsoft.com/office/drawing/2014/main" id="{289845E5-552C-E742-A4F9-DB3C70EC64B7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5" name="Shape 1319">
            <a:extLst>
              <a:ext uri="{FF2B5EF4-FFF2-40B4-BE49-F238E27FC236}">
                <a16:creationId xmlns:a16="http://schemas.microsoft.com/office/drawing/2014/main" id="{886FC232-2A54-074A-89EF-3580C86AA79B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6" name="Shape 1320">
            <a:extLst>
              <a:ext uri="{FF2B5EF4-FFF2-40B4-BE49-F238E27FC236}">
                <a16:creationId xmlns:a16="http://schemas.microsoft.com/office/drawing/2014/main" id="{97735DBB-2D4A-3D4F-A724-DB59BD3AE673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7" name="Shape 1324">
            <a:extLst>
              <a:ext uri="{FF2B5EF4-FFF2-40B4-BE49-F238E27FC236}">
                <a16:creationId xmlns:a16="http://schemas.microsoft.com/office/drawing/2014/main" id="{2705EED4-AD3A-364C-8C21-98C13D96F201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8" name="Shape 1325">
            <a:extLst>
              <a:ext uri="{FF2B5EF4-FFF2-40B4-BE49-F238E27FC236}">
                <a16:creationId xmlns:a16="http://schemas.microsoft.com/office/drawing/2014/main" id="{6E4BF522-9D5E-3E4C-B12F-B3AA46A48E80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79" name="Shape 1326">
            <a:extLst>
              <a:ext uri="{FF2B5EF4-FFF2-40B4-BE49-F238E27FC236}">
                <a16:creationId xmlns:a16="http://schemas.microsoft.com/office/drawing/2014/main" id="{1CC7E4FF-56BC-B944-A3F3-2ADFC907A6F5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0" name="Shape 1327">
            <a:extLst>
              <a:ext uri="{FF2B5EF4-FFF2-40B4-BE49-F238E27FC236}">
                <a16:creationId xmlns:a16="http://schemas.microsoft.com/office/drawing/2014/main" id="{83103DE7-6E1A-DB48-AA31-8D2BD0C88E2B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1" name="Shape 1328">
            <a:extLst>
              <a:ext uri="{FF2B5EF4-FFF2-40B4-BE49-F238E27FC236}">
                <a16:creationId xmlns:a16="http://schemas.microsoft.com/office/drawing/2014/main" id="{09740ADD-5545-024D-94F3-282990C24836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2" name="Shape 1329">
            <a:extLst>
              <a:ext uri="{FF2B5EF4-FFF2-40B4-BE49-F238E27FC236}">
                <a16:creationId xmlns:a16="http://schemas.microsoft.com/office/drawing/2014/main" id="{366190E0-3DB7-6540-B8A3-EAACED156A38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3" name="Shape 1330">
            <a:extLst>
              <a:ext uri="{FF2B5EF4-FFF2-40B4-BE49-F238E27FC236}">
                <a16:creationId xmlns:a16="http://schemas.microsoft.com/office/drawing/2014/main" id="{25C4D7C4-4396-4F4C-986C-7277B99F19CC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4" name="Shape 1331">
            <a:extLst>
              <a:ext uri="{FF2B5EF4-FFF2-40B4-BE49-F238E27FC236}">
                <a16:creationId xmlns:a16="http://schemas.microsoft.com/office/drawing/2014/main" id="{BBB703FC-145A-5D46-A1D7-42860DB221B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5" name="Shape 1332">
            <a:extLst>
              <a:ext uri="{FF2B5EF4-FFF2-40B4-BE49-F238E27FC236}">
                <a16:creationId xmlns:a16="http://schemas.microsoft.com/office/drawing/2014/main" id="{083B943E-B079-744F-871F-E4CD2A266D1B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6" name="Shape 1333">
            <a:extLst>
              <a:ext uri="{FF2B5EF4-FFF2-40B4-BE49-F238E27FC236}">
                <a16:creationId xmlns:a16="http://schemas.microsoft.com/office/drawing/2014/main" id="{6642B9CE-2D11-C740-ABAD-889D620F9C90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7" name="Shape 1334">
            <a:extLst>
              <a:ext uri="{FF2B5EF4-FFF2-40B4-BE49-F238E27FC236}">
                <a16:creationId xmlns:a16="http://schemas.microsoft.com/office/drawing/2014/main" id="{75046396-EE81-9E49-B3B6-E6D552B72F6A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8" name="Shape 1335">
            <a:extLst>
              <a:ext uri="{FF2B5EF4-FFF2-40B4-BE49-F238E27FC236}">
                <a16:creationId xmlns:a16="http://schemas.microsoft.com/office/drawing/2014/main" id="{87D33E5F-E0CF-0A44-8F4F-FEDCF79CA8F1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89" name="Shape 1336">
            <a:extLst>
              <a:ext uri="{FF2B5EF4-FFF2-40B4-BE49-F238E27FC236}">
                <a16:creationId xmlns:a16="http://schemas.microsoft.com/office/drawing/2014/main" id="{8563FC08-842A-3C45-BFC7-5A575EE4384A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0" name="Shape 1349">
            <a:extLst>
              <a:ext uri="{FF2B5EF4-FFF2-40B4-BE49-F238E27FC236}">
                <a16:creationId xmlns:a16="http://schemas.microsoft.com/office/drawing/2014/main" id="{94BF7330-969F-FE4A-8B21-FE50708BEDEA}"/>
              </a:ext>
            </a:extLst>
          </p:cNvPr>
          <p:cNvSpPr/>
          <p:nvPr/>
        </p:nvSpPr>
        <p:spPr>
          <a:xfrm>
            <a:off x="6914555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1" name="Shape 1350">
            <a:extLst>
              <a:ext uri="{FF2B5EF4-FFF2-40B4-BE49-F238E27FC236}">
                <a16:creationId xmlns:a16="http://schemas.microsoft.com/office/drawing/2014/main" id="{8E094227-EC65-AB4B-BCA8-60799B3D83D8}"/>
              </a:ext>
            </a:extLst>
          </p:cNvPr>
          <p:cNvSpPr/>
          <p:nvPr/>
        </p:nvSpPr>
        <p:spPr>
          <a:xfrm>
            <a:off x="7786318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2" name="Shape 1351">
            <a:extLst>
              <a:ext uri="{FF2B5EF4-FFF2-40B4-BE49-F238E27FC236}">
                <a16:creationId xmlns:a16="http://schemas.microsoft.com/office/drawing/2014/main" id="{4D575F0A-3CAD-964D-B293-81F159563AEE}"/>
              </a:ext>
            </a:extLst>
          </p:cNvPr>
          <p:cNvSpPr/>
          <p:nvPr/>
        </p:nvSpPr>
        <p:spPr>
          <a:xfrm>
            <a:off x="8648447" y="5347510"/>
            <a:ext cx="706482" cy="22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88" y="-5393"/>
                  <a:pt x="14488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3" name="Shape 1352">
            <a:extLst>
              <a:ext uri="{FF2B5EF4-FFF2-40B4-BE49-F238E27FC236}">
                <a16:creationId xmlns:a16="http://schemas.microsoft.com/office/drawing/2014/main" id="{C00C9595-345A-9B45-A85D-33483EBD36E1}"/>
              </a:ext>
            </a:extLst>
          </p:cNvPr>
          <p:cNvSpPr/>
          <p:nvPr/>
        </p:nvSpPr>
        <p:spPr>
          <a:xfrm>
            <a:off x="9474310" y="5354479"/>
            <a:ext cx="824105" cy="227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5" extrusionOk="0">
                <a:moveTo>
                  <a:pt x="0" y="15048"/>
                </a:moveTo>
                <a:cubicBezTo>
                  <a:pt x="7198" y="-5395"/>
                  <a:pt x="14398" y="-5009"/>
                  <a:pt x="21600" y="16205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4" name="Shape 1353">
            <a:extLst>
              <a:ext uri="{FF2B5EF4-FFF2-40B4-BE49-F238E27FC236}">
                <a16:creationId xmlns:a16="http://schemas.microsoft.com/office/drawing/2014/main" id="{E32BBB46-43B8-1C49-9C42-D08B05B428AF}"/>
              </a:ext>
            </a:extLst>
          </p:cNvPr>
          <p:cNvSpPr/>
          <p:nvPr/>
        </p:nvSpPr>
        <p:spPr>
          <a:xfrm>
            <a:off x="10377387" y="5353041"/>
            <a:ext cx="784897" cy="229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7" extrusionOk="0">
                <a:moveTo>
                  <a:pt x="0" y="14857"/>
                </a:moveTo>
                <a:cubicBezTo>
                  <a:pt x="7242" y="-5393"/>
                  <a:pt x="14442" y="-4943"/>
                  <a:pt x="21600" y="16207"/>
                </a:cubicBezTo>
              </a:path>
            </a:pathLst>
          </a:custGeom>
          <a:ln w="38100">
            <a:solidFill>
              <a:srgbClr val="3952CF"/>
            </a:solidFill>
            <a:miter lim="400000"/>
            <a:tailEnd type="triangle"/>
          </a:ln>
        </p:spPr>
        <p:txBody>
          <a:bodyPr/>
          <a:lstStyle/>
          <a:p>
            <a:endParaRPr sz="2501"/>
          </a:p>
        </p:txBody>
      </p:sp>
      <p:sp>
        <p:nvSpPr>
          <p:cNvPr id="95" name="Shape 1342">
            <a:extLst>
              <a:ext uri="{FF2B5EF4-FFF2-40B4-BE49-F238E27FC236}">
                <a16:creationId xmlns:a16="http://schemas.microsoft.com/office/drawing/2014/main" id="{8A1F166C-D39F-9F42-AD15-4ADC16ACA6D5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6" name="Shape 1343">
            <a:extLst>
              <a:ext uri="{FF2B5EF4-FFF2-40B4-BE49-F238E27FC236}">
                <a16:creationId xmlns:a16="http://schemas.microsoft.com/office/drawing/2014/main" id="{D0E92B3B-848F-354A-B11A-B3EE8C9EF2E7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98" name="Shape 1345">
            <a:extLst>
              <a:ext uri="{FF2B5EF4-FFF2-40B4-BE49-F238E27FC236}">
                <a16:creationId xmlns:a16="http://schemas.microsoft.com/office/drawing/2014/main" id="{E6AC226F-EAE9-8D42-A002-F272B3F169E0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9" name="Shape 1346">
            <a:extLst>
              <a:ext uri="{FF2B5EF4-FFF2-40B4-BE49-F238E27FC236}">
                <a16:creationId xmlns:a16="http://schemas.microsoft.com/office/drawing/2014/main" id="{2CE63443-9554-A841-933C-DD76929C05DE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23A1A4-BC56-7C4D-8DB5-910538DBB536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B84FEDA-EE80-174D-8341-722F3A29BA50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2FC27A3-9473-D246-9DFB-48DBFBEA4471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6233421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 advAuto="0"/>
      <p:bldP spid="78" grpId="0" animBg="1" advAuto="0"/>
      <p:bldP spid="79" grpId="0" animBg="1" advAuto="0"/>
      <p:bldP spid="80" grpId="0" animBg="1" advAuto="0"/>
      <p:bldP spid="81" grpId="0" animBg="1" advAuto="0"/>
      <p:bldP spid="82" grpId="0" animBg="1" advAuto="0"/>
      <p:bldP spid="83" grpId="0" animBg="1" advAuto="0"/>
      <p:bldP spid="84" grpId="0" animBg="1" advAuto="0"/>
      <p:bldP spid="85" grpId="0" animBg="1" advAuto="0"/>
      <p:bldP spid="86" grpId="0" animBg="1" advAuto="0"/>
      <p:bldP spid="87" grpId="0" animBg="1" advAuto="0"/>
      <p:bldP spid="88" grpId="0" animBg="1" advAuto="0"/>
      <p:bldP spid="89" grpId="0" animBg="1" advAuto="0"/>
      <p:bldP spid="90" grpId="0" animBg="1" advAuto="0"/>
      <p:bldP spid="90" grpId="1" animBg="1" advAuto="0"/>
      <p:bldP spid="91" grpId="0" animBg="1" advAuto="0"/>
      <p:bldP spid="91" grpId="1" animBg="1" advAuto="0"/>
      <p:bldP spid="92" grpId="0" animBg="1" advAuto="0"/>
      <p:bldP spid="92" grpId="1" animBg="1" advAuto="0"/>
      <p:bldP spid="93" grpId="0" animBg="1" advAuto="0"/>
      <p:bldP spid="93" grpId="1" animBg="1" advAuto="0"/>
      <p:bldP spid="94" grpId="0" animBg="1" advAuto="0"/>
      <p:bldP spid="94" grpId="1" animBg="1" advAuto="0"/>
      <p:bldP spid="95" grpId="0" animBg="1" advAuto="0"/>
      <p:bldP spid="96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level_11.png">
            <a:extLst>
              <a:ext uri="{FF2B5EF4-FFF2-40B4-BE49-F238E27FC236}">
                <a16:creationId xmlns:a16="http://schemas.microsoft.com/office/drawing/2014/main" id="{3CB8C9A3-5C4F-3E40-A310-D5B633CF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53">
            <a:extLst>
              <a:ext uri="{FF2B5EF4-FFF2-40B4-BE49-F238E27FC236}">
                <a16:creationId xmlns:a16="http://schemas.microsoft.com/office/drawing/2014/main" id="{2D595F72-B9A0-1E42-A479-BF3047F28A2A}"/>
              </a:ext>
            </a:extLst>
          </p:cNvPr>
          <p:cNvSpPr/>
          <p:nvPr/>
        </p:nvSpPr>
        <p:spPr>
          <a:xfrm>
            <a:off x="9856517" y="4230149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8" name="Shape 1654">
            <a:extLst>
              <a:ext uri="{FF2B5EF4-FFF2-40B4-BE49-F238E27FC236}">
                <a16:creationId xmlns:a16="http://schemas.microsoft.com/office/drawing/2014/main" id="{3E39655E-B105-1F42-99A8-781FD53716D1}"/>
              </a:ext>
            </a:extLst>
          </p:cNvPr>
          <p:cNvSpPr/>
          <p:nvPr/>
        </p:nvSpPr>
        <p:spPr>
          <a:xfrm>
            <a:off x="10930241" y="475969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7560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9" name="level_11_full_con.png">
            <a:extLst>
              <a:ext uri="{FF2B5EF4-FFF2-40B4-BE49-F238E27FC236}">
                <a16:creationId xmlns:a16="http://schemas.microsoft.com/office/drawing/2014/main" id="{7022716A-068C-4C4E-9E37-F1429B4CA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045" y="426126"/>
            <a:ext cx="7899255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58">
            <a:extLst>
              <a:ext uri="{FF2B5EF4-FFF2-40B4-BE49-F238E27FC236}">
                <a16:creationId xmlns:a16="http://schemas.microsoft.com/office/drawing/2014/main" id="{2044E0CA-7FD1-1C42-98FD-CFBE112F7314}"/>
              </a:ext>
            </a:extLst>
          </p:cNvPr>
          <p:cNvSpPr/>
          <p:nvPr/>
        </p:nvSpPr>
        <p:spPr>
          <a:xfrm>
            <a:off x="10930241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11" name="Shape 1659">
            <a:extLst>
              <a:ext uri="{FF2B5EF4-FFF2-40B4-BE49-F238E27FC236}">
                <a16:creationId xmlns:a16="http://schemas.microsoft.com/office/drawing/2014/main" id="{156295FF-1C22-2645-836B-068D76D0903D}"/>
              </a:ext>
            </a:extLst>
          </p:cNvPr>
          <p:cNvSpPr/>
          <p:nvPr/>
        </p:nvSpPr>
        <p:spPr>
          <a:xfrm>
            <a:off x="9856517" y="4232082"/>
            <a:ext cx="368671" cy="427506"/>
          </a:xfrm>
          <a:prstGeom prst="ellips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1639" tIns="31639" rIns="31639" bIns="316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2215"/>
          </a:p>
        </p:txBody>
      </p:sp>
      <p:sp>
        <p:nvSpPr>
          <p:cNvPr id="12" name="Body">
            <a:extLst>
              <a:ext uri="{FF2B5EF4-FFF2-40B4-BE49-F238E27FC236}">
                <a16:creationId xmlns:a16="http://schemas.microsoft.com/office/drawing/2014/main" id="{D8DB7413-B8C1-4440-B2B7-CEE3AAB9D18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86087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Wish</a:t>
            </a:r>
            <a:r>
              <a:rPr lang="da-DK" dirty="0"/>
              <a:t> to understand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individual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features </a:t>
            </a:r>
            <a:r>
              <a:rPr lang="da-DK" dirty="0" err="1"/>
              <a:t>arose</a:t>
            </a:r>
            <a:endParaRPr lang="da-DK" dirty="0"/>
          </a:p>
          <a:p>
            <a:r>
              <a:rPr lang="da-DK" dirty="0"/>
              <a:t>Select </a:t>
            </a:r>
            <a:r>
              <a:rPr lang="da-DK" dirty="0" err="1"/>
              <a:t>subset</a:t>
            </a:r>
            <a:r>
              <a:rPr lang="da-DK" dirty="0"/>
              <a:t> of output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in loggers </a:t>
            </a:r>
            <a:r>
              <a:rPr lang="da-DK" dirty="0" err="1"/>
              <a:t>using</a:t>
            </a:r>
            <a:r>
              <a:rPr lang="da-DK" dirty="0"/>
              <a:t> 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8402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ace_test_horizontal_con.dat.png">
            <a:extLst>
              <a:ext uri="{FF2B5EF4-FFF2-40B4-BE49-F238E27FC236}">
                <a16:creationId xmlns:a16="http://schemas.microsoft.com/office/drawing/2014/main" id="{41591245-28DA-4048-9873-7C197FE03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9661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264850" cy="4546801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Can limit the events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recorded</a:t>
            </a:r>
            <a:r>
              <a:rPr lang="da-DK" dirty="0"/>
              <a:t> to the logger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conditionals</a:t>
            </a:r>
            <a:endParaRPr lang="da-DK" dirty="0"/>
          </a:p>
          <a:p>
            <a:r>
              <a:rPr lang="da-DK" dirty="0"/>
              <a:t>Here </a:t>
            </a:r>
            <a:r>
              <a:rPr lang="da-DK" dirty="0" err="1"/>
              <a:t>only</a:t>
            </a:r>
            <a:r>
              <a:rPr lang="da-DK" dirty="0"/>
              <a:t>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 is </a:t>
            </a:r>
            <a:r>
              <a:rPr lang="da-DK" dirty="0" err="1"/>
              <a:t>seen</a:t>
            </a:r>
            <a:endParaRPr lang="da-DK" dirty="0"/>
          </a:p>
          <a:p>
            <a:r>
              <a:rPr lang="da-DK" dirty="0" err="1"/>
              <a:t>Spatial</a:t>
            </a:r>
            <a:r>
              <a:rPr lang="da-DK" dirty="0"/>
              <a:t> distribution of </a:t>
            </a:r>
            <a:r>
              <a:rPr lang="da-DK" dirty="0" err="1"/>
              <a:t>scattered</a:t>
            </a:r>
            <a:r>
              <a:rPr lang="da-DK" dirty="0"/>
              <a:t> </a:t>
            </a:r>
            <a:r>
              <a:rPr lang="da-DK" dirty="0" err="1"/>
              <a:t>intensity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102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r>
              <a:rPr lang="da-DK" dirty="0"/>
              <a:t> </a:t>
            </a:r>
            <a:r>
              <a:rPr lang="da-DK" dirty="0" err="1"/>
              <a:t>makes</a:t>
            </a:r>
            <a:r>
              <a:rPr lang="da-DK" dirty="0"/>
              <a:t> it </a:t>
            </a:r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draw</a:t>
            </a:r>
            <a:r>
              <a:rPr lang="da-DK" dirty="0"/>
              <a:t> </a:t>
            </a:r>
            <a:r>
              <a:rPr lang="da-DK" dirty="0" err="1"/>
              <a:t>conclusions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horizontal_1_2_3_con.png.png">
            <a:extLst>
              <a:ext uri="{FF2B5EF4-FFF2-40B4-BE49-F238E27FC236}">
                <a16:creationId xmlns:a16="http://schemas.microsoft.com/office/drawing/2014/main" id="{D91DCB49-B2C3-DE4F-88D9-AD5AE56D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670">
            <a:extLst>
              <a:ext uri="{FF2B5EF4-FFF2-40B4-BE49-F238E27FC236}">
                <a16:creationId xmlns:a16="http://schemas.microsoft.com/office/drawing/2014/main" id="{90F3488C-420C-154D-9B99-BF993890B1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8" name="Shape 1671">
            <a:extLst>
              <a:ext uri="{FF2B5EF4-FFF2-40B4-BE49-F238E27FC236}">
                <a16:creationId xmlns:a16="http://schemas.microsoft.com/office/drawing/2014/main" id="{60773F3E-60F8-D44A-A42D-0A3C77E3DBC5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9" name="Shape 1672">
            <a:extLst>
              <a:ext uri="{FF2B5EF4-FFF2-40B4-BE49-F238E27FC236}">
                <a16:creationId xmlns:a16="http://schemas.microsoft.com/office/drawing/2014/main" id="{3683F0DF-82BF-744B-8DA8-D1C4C7E5A0E4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pic>
        <p:nvPicPr>
          <p:cNvPr id="10" name="space_test_horizontal_con.dat.png">
            <a:extLst>
              <a:ext uri="{FF2B5EF4-FFF2-40B4-BE49-F238E27FC236}">
                <a16:creationId xmlns:a16="http://schemas.microsoft.com/office/drawing/2014/main" id="{28FA7CD3-687B-E847-9F83-AD5EA2946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14555" y="74666"/>
            <a:ext cx="3561637" cy="356163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674">
            <a:extLst>
              <a:ext uri="{FF2B5EF4-FFF2-40B4-BE49-F238E27FC236}">
                <a16:creationId xmlns:a16="http://schemas.microsoft.com/office/drawing/2014/main" id="{6477110D-0E25-2746-97B3-E31EBAE6AA15}"/>
              </a:ext>
            </a:extLst>
          </p:cNvPr>
          <p:cNvSpPr/>
          <p:nvPr/>
        </p:nvSpPr>
        <p:spPr>
          <a:xfrm>
            <a:off x="10659324" y="38676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07271846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vectors</a:t>
            </a:r>
            <a:r>
              <a:rPr lang="da-DK" dirty="0"/>
              <a:t> of </a:t>
            </a:r>
            <a:r>
              <a:rPr lang="da-DK" dirty="0" err="1"/>
              <a:t>rays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contribute</a:t>
            </a:r>
            <a:r>
              <a:rPr lang="da-DK" dirty="0"/>
              <a:t> to the </a:t>
            </a:r>
            <a:r>
              <a:rPr lang="da-DK" dirty="0" err="1"/>
              <a:t>chosen</a:t>
            </a:r>
            <a:r>
              <a:rPr lang="da-DK" dirty="0"/>
              <a:t> </a:t>
            </a:r>
            <a:r>
              <a:rPr lang="da-DK" dirty="0" err="1"/>
              <a:t>background</a:t>
            </a:r>
            <a:r>
              <a:rPr lang="da-DK" dirty="0"/>
              <a:t> problem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2DQ_all_conditional_con.dat.png">
            <a:extLst>
              <a:ext uri="{FF2B5EF4-FFF2-40B4-BE49-F238E27FC236}">
                <a16:creationId xmlns:a16="http://schemas.microsoft.com/office/drawing/2014/main" id="{C89DE408-3B5B-1043-BE62-FD667281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9661" y="729570"/>
            <a:ext cx="5523629" cy="5523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019382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</a:t>
            </a:r>
            <a:r>
              <a:rPr lang="da-DK" dirty="0" err="1"/>
              <a:t>conditionals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 </a:t>
            </a:r>
            <a:r>
              <a:rPr lang="da-DK" dirty="0" err="1"/>
              <a:t>orders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11" name="2DQ_1_2_3_con.png.png">
            <a:extLst>
              <a:ext uri="{FF2B5EF4-FFF2-40B4-BE49-F238E27FC236}">
                <a16:creationId xmlns:a16="http://schemas.microsoft.com/office/drawing/2014/main" id="{07299ED0-AD95-C54D-A154-3E5A4F420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142" y="3253811"/>
            <a:ext cx="9849158" cy="328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2DQ_all_conditional_con.dat.png">
            <a:extLst>
              <a:ext uri="{FF2B5EF4-FFF2-40B4-BE49-F238E27FC236}">
                <a16:creationId xmlns:a16="http://schemas.microsoft.com/office/drawing/2014/main" id="{964A6774-5335-EC46-97D5-4FA24B0BA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6871" y="66982"/>
            <a:ext cx="3569321" cy="356932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686">
            <a:extLst>
              <a:ext uri="{FF2B5EF4-FFF2-40B4-BE49-F238E27FC236}">
                <a16:creationId xmlns:a16="http://schemas.microsoft.com/office/drawing/2014/main" id="{CB33853C-10B6-BD49-AA93-70FB39610300}"/>
              </a:ext>
            </a:extLst>
          </p:cNvPr>
          <p:cNvSpPr/>
          <p:nvPr/>
        </p:nvSpPr>
        <p:spPr>
          <a:xfrm>
            <a:off x="5393848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1</a:t>
            </a:r>
          </a:p>
        </p:txBody>
      </p:sp>
      <p:sp>
        <p:nvSpPr>
          <p:cNvPr id="14" name="Shape 1687">
            <a:extLst>
              <a:ext uri="{FF2B5EF4-FFF2-40B4-BE49-F238E27FC236}">
                <a16:creationId xmlns:a16="http://schemas.microsoft.com/office/drawing/2014/main" id="{0226D27F-A952-0F45-AFBE-466A61370841}"/>
              </a:ext>
            </a:extLst>
          </p:cNvPr>
          <p:cNvSpPr/>
          <p:nvPr/>
        </p:nvSpPr>
        <p:spPr>
          <a:xfrm>
            <a:off x="8143352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2</a:t>
            </a:r>
          </a:p>
        </p:txBody>
      </p:sp>
      <p:sp>
        <p:nvSpPr>
          <p:cNvPr id="15" name="Shape 1688">
            <a:extLst>
              <a:ext uri="{FF2B5EF4-FFF2-40B4-BE49-F238E27FC236}">
                <a16:creationId xmlns:a16="http://schemas.microsoft.com/office/drawing/2014/main" id="{67D18E8F-EB8E-204E-B0D1-A0C7A56A6FCE}"/>
              </a:ext>
            </a:extLst>
          </p:cNvPr>
          <p:cNvSpPr/>
          <p:nvPr/>
        </p:nvSpPr>
        <p:spPr>
          <a:xfrm>
            <a:off x="10915356" y="3789116"/>
            <a:ext cx="265874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/>
              <a:t>3</a:t>
            </a:r>
          </a:p>
        </p:txBody>
      </p:sp>
      <p:sp>
        <p:nvSpPr>
          <p:cNvPr id="16" name="Shape 1689">
            <a:extLst>
              <a:ext uri="{FF2B5EF4-FFF2-40B4-BE49-F238E27FC236}">
                <a16:creationId xmlns:a16="http://schemas.microsoft.com/office/drawing/2014/main" id="{E27E728A-EF63-7845-87F7-DA5C403D1C43}"/>
              </a:ext>
            </a:extLst>
          </p:cNvPr>
          <p:cNvSpPr/>
          <p:nvPr/>
        </p:nvSpPr>
        <p:spPr>
          <a:xfrm>
            <a:off x="10620516" y="351646"/>
            <a:ext cx="427777" cy="500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rPr sz="2836" dirty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23693031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3" name="Na2Ca2Ni7_con_thesis1.mp4">
            <a:extLst>
              <a:ext uri="{FF2B5EF4-FFF2-40B4-BE49-F238E27FC236}">
                <a16:creationId xmlns:a16="http://schemas.microsoft.com/office/drawing/2014/main" id="{FC77C523-FF8D-4946-BE29-65F16039777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extLst/>
          </a:blip>
          <a:srcRect l="15284" r="15381"/>
          <a:stretch/>
        </p:blipFill>
        <p:spPr>
          <a:xfrm>
            <a:off x="2773936" y="58346"/>
            <a:ext cx="7983712" cy="6477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850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5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Use</a:t>
            </a:r>
            <a:r>
              <a:rPr lang="da-DK" dirty="0"/>
              <a:t> Union components for </a:t>
            </a:r>
            <a:r>
              <a:rPr lang="da-DK" dirty="0" err="1"/>
              <a:t>complex</a:t>
            </a:r>
            <a:r>
              <a:rPr lang="da-DK" dirty="0"/>
              <a:t> </a:t>
            </a:r>
            <a:r>
              <a:rPr lang="da-DK" dirty="0" err="1"/>
              <a:t>geomtries</a:t>
            </a:r>
            <a:r>
              <a:rPr lang="da-DK" dirty="0"/>
              <a:t> or for </a:t>
            </a:r>
            <a:r>
              <a:rPr lang="da-DK" dirty="0" err="1"/>
              <a:t>modular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lang="da-DK" dirty="0"/>
          </a:p>
          <a:p>
            <a:r>
              <a:rPr lang="da-DK" dirty="0"/>
              <a:t>Performs </a:t>
            </a:r>
            <a:r>
              <a:rPr lang="da-DK" dirty="0" err="1"/>
              <a:t>full</a:t>
            </a:r>
            <a:r>
              <a:rPr lang="da-DK" dirty="0"/>
              <a:t> multiple </a:t>
            </a:r>
            <a:r>
              <a:rPr lang="da-DK" dirty="0" err="1"/>
              <a:t>scattering</a:t>
            </a:r>
            <a:r>
              <a:rPr lang="da-DK" dirty="0"/>
              <a:t> simulation</a:t>
            </a:r>
          </a:p>
          <a:p>
            <a:r>
              <a:rPr lang="da-DK" dirty="0" err="1"/>
              <a:t>Slower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typical</a:t>
            </a:r>
            <a:r>
              <a:rPr lang="da-DK" dirty="0"/>
              <a:t> </a:t>
            </a:r>
            <a:r>
              <a:rPr lang="da-DK" dirty="0" err="1"/>
              <a:t>McStas</a:t>
            </a:r>
            <a:r>
              <a:rPr lang="da-DK" dirty="0"/>
              <a:t> simulations, but still runs </a:t>
            </a:r>
            <a:r>
              <a:rPr lang="da-DK" dirty="0" err="1"/>
              <a:t>well</a:t>
            </a:r>
            <a:r>
              <a:rPr lang="da-DK" dirty="0"/>
              <a:t> on a </a:t>
            </a:r>
            <a:r>
              <a:rPr lang="da-DK" dirty="0" err="1"/>
              <a:t>laptop</a:t>
            </a:r>
            <a:endParaRPr lang="da-DK" dirty="0"/>
          </a:p>
          <a:p>
            <a:r>
              <a:rPr lang="da-DK" dirty="0" err="1"/>
              <a:t>Strong</a:t>
            </a:r>
            <a:r>
              <a:rPr lang="da-DK" dirty="0"/>
              <a:t> </a:t>
            </a:r>
            <a:r>
              <a:rPr lang="da-DK" dirty="0" err="1"/>
              <a:t>visualization</a:t>
            </a:r>
            <a:r>
              <a:rPr lang="da-DK" dirty="0"/>
              <a:t> </a:t>
            </a:r>
            <a:r>
              <a:rPr lang="da-DK" dirty="0" err="1"/>
              <a:t>tools</a:t>
            </a:r>
            <a:endParaRPr lang="da-DK" dirty="0"/>
          </a:p>
          <a:p>
            <a:r>
              <a:rPr lang="da-DK" dirty="0" err="1"/>
              <a:t>Easier</a:t>
            </a:r>
            <a:r>
              <a:rPr lang="da-DK" dirty="0"/>
              <a:t> to </a:t>
            </a:r>
            <a:r>
              <a:rPr lang="da-DK" dirty="0" err="1"/>
              <a:t>contribute</a:t>
            </a:r>
            <a:r>
              <a:rPr lang="da-DK" dirty="0"/>
              <a:t> </a:t>
            </a:r>
            <a:r>
              <a:rPr lang="da-DK" dirty="0" err="1"/>
              <a:t>physics</a:t>
            </a:r>
            <a:endParaRPr dirty="0"/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082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4" name="Shape 1433">
            <a:extLst>
              <a:ext uri="{FF2B5EF4-FFF2-40B4-BE49-F238E27FC236}">
                <a16:creationId xmlns:a16="http://schemas.microsoft.com/office/drawing/2014/main" id="{FE63D969-518A-224D-BE71-1CF1017050D4}"/>
              </a:ext>
            </a:extLst>
          </p:cNvPr>
          <p:cNvSpPr/>
          <p:nvPr/>
        </p:nvSpPr>
        <p:spPr>
          <a:xfrm>
            <a:off x="6833782" y="5529571"/>
            <a:ext cx="75295" cy="75295"/>
          </a:xfrm>
          <a:prstGeom prst="ellipse">
            <a:avLst/>
          </a:prstGeom>
          <a:gradFill>
            <a:gsLst>
              <a:gs pos="0">
                <a:srgbClr val="3952CF"/>
              </a:gs>
              <a:gs pos="100000">
                <a:srgbClr val="3952CF"/>
              </a:gs>
            </a:gsLst>
            <a:lin ang="5400000"/>
          </a:gra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3" name="Body">
            <a:extLst>
              <a:ext uri="{FF2B5EF4-FFF2-40B4-BE49-F238E27FC236}">
                <a16:creationId xmlns:a16="http://schemas.microsoft.com/office/drawing/2014/main" id="{6D3BB952-9107-6740-BD22-ADEE29449D4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B7B45EB-6A39-774A-94B1-E251B5C86FBF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90753DC7-9B56-084E-8FD9-41F92EAC4CC5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1ABB325A-3B18-4D4D-A9A1-2AAE02D82BE5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713121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8644E-7 4.44444E-6 C 0.00834 -0.01875 0.02098 -0.02987 0.03428 -0.0301 C 0.04862 -0.03033 0.0623 -0.01852 0.07078 0.00208 " pathEditMode="relative" rAng="0" ptsTypes="AAA">
                                      <p:cBhvr>
                                        <p:cTn id="1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78 0.00208 C 0.07886 -0.01852 0.09202 -0.03079 0.1061 -0.03102 C 0.11992 -0.03125 0.13308 -0.01968 0.14142 4.44444E-6 " pathEditMode="relative" rAng="0" ptsTypes="AAA">
                                      <p:cBhvr>
                                        <p:cTn id="1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2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42 4.44444E-6 L 0.16097 0.01574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8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74 L 0.1731 -0.04283 " pathEditMode="relative" rAng="0" ptsTypes="AA">
                                      <p:cBhvr>
                                        <p:cTn id="2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99"/>
                            </p:stCondLst>
                            <p:childTnLst>
                              <p:par>
                                <p:cTn id="2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283 L 0.21259 -0.07547 " pathEditMode="relative" rAng="0" ptsTypes="AA">
                                      <p:cBhvr>
                                        <p:cTn id="2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98"/>
                            </p:stCondLst>
                            <p:childTnLst>
                              <p:par>
                                <p:cTn id="2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-0.07547 L 0.25169 -0.04306 " pathEditMode="relative" rAng="0" ptsTypes="AA">
                                      <p:cBhvr>
                                        <p:cTn id="2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97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59 0.10902 " pathEditMode="relative" rAng="0" ptsTypes="AA">
                                      <p:cBhvr>
                                        <p:cTn id="3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96"/>
                            </p:stCondLst>
                            <p:childTnLst>
                              <p:par>
                                <p:cTn id="3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9 0.10902 L 0.26356 0.01481 " pathEditMode="relative" rAng="0" ptsTypes="AA">
                                      <p:cBhvr>
                                        <p:cTn id="3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2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95"/>
                            </p:stCondLst>
                            <p:childTnLst>
                              <p:par>
                                <p:cTn id="3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356 0.01481 L 0.17336 0.07476 " pathEditMode="relative" rAng="0" ptsTypes="AA">
                                      <p:cBhvr>
                                        <p:cTn id="3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0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94"/>
                            </p:stCondLst>
                            <p:childTnLst>
                              <p:par>
                                <p:cTn id="4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36 0.07476 L 0.25169 -0.04306 " pathEditMode="relative" rAng="0" ptsTypes="AA">
                                      <p:cBhvr>
                                        <p:cTn id="4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0" y="-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493"/>
                            </p:stCondLst>
                            <p:childTnLst>
                              <p:par>
                                <p:cTn id="4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-0.04306 L 0.21246 -0.07477 " pathEditMode="relative" rAng="0" ptsTypes="AA">
                                      <p:cBhvr>
                                        <p:cTn id="4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92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46 -0.07477 L 0.25156 -0.04329 " pathEditMode="relative" rAng="0" ptsTypes="AA">
                                      <p:cBhvr>
                                        <p:cTn id="4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91"/>
                            </p:stCondLst>
                            <p:childTnLst>
                              <p:par>
                                <p:cTn id="4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56 -0.04329 L 0.21285 0.10902 " pathEditMode="relative" rAng="0" ptsTypes="AA">
                                      <p:cBhvr>
                                        <p:cTn id="5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2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90"/>
                            </p:stCondLst>
                            <p:childTnLst>
                              <p:par>
                                <p:cTn id="5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85 0.10902 L 0.25182 -0.04306 " pathEditMode="relative" rAng="0" ptsTypes="AA">
                                      <p:cBhvr>
                                        <p:cTn id="53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489"/>
                            </p:stCondLst>
                            <p:childTnLst>
                              <p:par>
                                <p:cTn id="5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82 -0.04306 L 0.21272 -0.07524 " pathEditMode="relative" rAng="0" ptsTypes="AA">
                                      <p:cBhvr>
                                        <p:cTn id="56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988"/>
                            </p:stCondLst>
                            <p:childTnLst>
                              <p:par>
                                <p:cTn id="5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24 L 0.1731 -0.04306 " pathEditMode="relative" rAng="0" ptsTypes="AA">
                                      <p:cBhvr>
                                        <p:cTn id="59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1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487"/>
                            </p:stCondLst>
                            <p:childTnLst>
                              <p:par>
                                <p:cTn id="6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1 -0.04306 L 0.16084 0.01574 " pathEditMode="relative" rAng="0" ptsTypes="AA">
                                      <p:cBhvr>
                                        <p:cTn id="62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86"/>
                            </p:stCondLst>
                            <p:childTnLst>
                              <p:par>
                                <p:cTn id="6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84 0.01574 L 0.17349 -0.04283 " pathEditMode="relative" rAng="0" ptsTypes="AA">
                                      <p:cBhvr>
                                        <p:cTn id="65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485"/>
                            </p:stCondLst>
                            <p:childTnLst>
                              <p:par>
                                <p:cTn id="6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9 -0.04283 L 0.2122 -0.075 " pathEditMode="relative" rAng="0" ptsTypes="AA">
                                      <p:cBhvr>
                                        <p:cTn id="68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984"/>
                            </p:stCondLst>
                            <p:childTnLst>
                              <p:par>
                                <p:cTn id="7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2 -0.075 L 0.25195 -0.04352 " pathEditMode="relative" rAng="0" ptsTypes="AA">
                                      <p:cBhvr>
                                        <p:cTn id="71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1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95 -0.04352 L 0.21272 -0.075 " pathEditMode="relative" rAng="0" ptsTypes="AA">
                                      <p:cBhvr>
                                        <p:cTn id="74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982"/>
                            </p:stCondLst>
                            <p:childTnLst>
                              <p:par>
                                <p:cTn id="7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2 -0.075 L 0.17297 -0.0426 " pathEditMode="relative" rAng="0" ptsTypes="AA">
                                      <p:cBhvr>
                                        <p:cTn id="77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4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481"/>
                            </p:stCondLst>
                            <p:childTnLst>
                              <p:par>
                                <p:cTn id="7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97 -0.0426 L 0.16097 0.01527 " pathEditMode="relative" rAng="0" ptsTypes="AA">
                                      <p:cBhvr>
                                        <p:cTn id="80" dur="4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980"/>
                            </p:stCondLst>
                            <p:childTnLst>
                              <p:par>
                                <p:cTn id="8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7 0.01527 C 0.18848 -0.00024 0.21715 -0.00857 0.24596 -0.00973 C 0.25378 -0.00996 0.26173 -0.00973 0.26942 -0.00741 C 0.27411 -0.00602 0.27881 -0.00371 0.28324 -0.00047 " pathEditMode="relative" rAng="0" ptsTypes="AAAA">
                                      <p:cBhvr>
                                        <p:cTn id="8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3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24 -0.00047 C 0.29223 -0.02061 0.30618 -0.03195 0.32052 -0.03102 C 0.33368 -0.0301 0.34606 -0.01922 0.3544 -0.00116 " pathEditMode="relative" rAng="0" ptsTypes="AAA">
                                      <p:cBhvr>
                                        <p:cTn id="8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8" y="-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Union in instrument file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3C7300B3-7641-474A-B34F-15D17EA1A600}"/>
              </a:ext>
            </a:extLst>
          </p:cNvPr>
          <p:cNvSpPr txBox="1"/>
          <p:nvPr/>
        </p:nvSpPr>
        <p:spPr>
          <a:xfrm>
            <a:off x="6702400" y="1436429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grpSp>
        <p:nvGrpSpPr>
          <p:cNvPr id="53" name="Group 1299">
            <a:extLst>
              <a:ext uri="{FF2B5EF4-FFF2-40B4-BE49-F238E27FC236}">
                <a16:creationId xmlns:a16="http://schemas.microsoft.com/office/drawing/2014/main" id="{07A3A561-2AF7-684F-B870-64D1453F7C63}"/>
              </a:ext>
            </a:extLst>
          </p:cNvPr>
          <p:cNvGrpSpPr/>
          <p:nvPr/>
        </p:nvGrpSpPr>
        <p:grpSpPr>
          <a:xfrm>
            <a:off x="6594570" y="3358967"/>
            <a:ext cx="2059150" cy="692823"/>
            <a:chOff x="0" y="0"/>
            <a:chExt cx="4118299" cy="1385644"/>
          </a:xfrm>
          <a:solidFill>
            <a:srgbClr val="980B0F"/>
          </a:solidFill>
        </p:grpSpPr>
        <p:sp>
          <p:nvSpPr>
            <p:cNvPr id="100" name="Shape 1297">
              <a:extLst>
                <a:ext uri="{FF2B5EF4-FFF2-40B4-BE49-F238E27FC236}">
                  <a16:creationId xmlns:a16="http://schemas.microsoft.com/office/drawing/2014/main" id="{BD2D2CEB-7A72-914E-873E-83A752C3B79F}"/>
                </a:ext>
              </a:extLst>
            </p:cNvPr>
            <p:cNvSpPr/>
            <p:nvPr/>
          </p:nvSpPr>
          <p:spPr>
            <a:xfrm>
              <a:off x="0" y="0"/>
              <a:ext cx="4118300" cy="0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  <p:sp>
          <p:nvSpPr>
            <p:cNvPr id="101" name="Shape 1298">
              <a:extLst>
                <a:ext uri="{FF2B5EF4-FFF2-40B4-BE49-F238E27FC236}">
                  <a16:creationId xmlns:a16="http://schemas.microsoft.com/office/drawing/2014/main" id="{DEEAA209-DC5E-D642-9003-C730FAC59ABE}"/>
                </a:ext>
              </a:extLst>
            </p:cNvPr>
            <p:cNvSpPr/>
            <p:nvPr/>
          </p:nvSpPr>
          <p:spPr>
            <a:xfrm>
              <a:off x="0" y="1385644"/>
              <a:ext cx="4118300" cy="1"/>
            </a:xfrm>
            <a:prstGeom prst="line">
              <a:avLst/>
            </a:prstGeom>
            <a:grpFill/>
            <a:ln w="50800" cap="flat">
              <a:solidFill>
                <a:srgbClr val="980B0F"/>
              </a:solidFill>
              <a:prstDash val="solid"/>
              <a:miter lim="400000"/>
            </a:ln>
            <a:effectLst/>
          </p:spPr>
          <p:txBody>
            <a:bodyPr wrap="square" lIns="25401" tIns="25401" rIns="25401" bIns="25401" numCol="1" anchor="ctr">
              <a:noAutofit/>
            </a:bodyPr>
            <a:lstStyle/>
            <a:p>
              <a:pPr defTabSz="292115">
                <a:defRPr sz="3600"/>
              </a:pPr>
              <a:endParaRPr sz="1800"/>
            </a:p>
          </p:txBody>
        </p:sp>
      </p:grpSp>
      <p:sp>
        <p:nvSpPr>
          <p:cNvPr id="102" name="Shape 1300">
            <a:extLst>
              <a:ext uri="{FF2B5EF4-FFF2-40B4-BE49-F238E27FC236}">
                <a16:creationId xmlns:a16="http://schemas.microsoft.com/office/drawing/2014/main" id="{B3870471-1D02-8749-9B76-64DB90EDE51C}"/>
              </a:ext>
            </a:extLst>
          </p:cNvPr>
          <p:cNvSpPr/>
          <p:nvPr/>
        </p:nvSpPr>
        <p:spPr>
          <a:xfrm rot="5400000">
            <a:off x="5710462" y="3642738"/>
            <a:ext cx="1030123" cy="125282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3" name="Shape 1301">
            <a:extLst>
              <a:ext uri="{FF2B5EF4-FFF2-40B4-BE49-F238E27FC236}">
                <a16:creationId xmlns:a16="http://schemas.microsoft.com/office/drawing/2014/main" id="{BF2AF1EB-564E-1949-93FF-88CA41B630E8}"/>
              </a:ext>
            </a:extLst>
          </p:cNvPr>
          <p:cNvSpPr/>
          <p:nvPr/>
        </p:nvSpPr>
        <p:spPr>
          <a:xfrm rot="21452906">
            <a:off x="11257071" y="2960063"/>
            <a:ext cx="378078" cy="7497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4" name="Shape 1302">
            <a:extLst>
              <a:ext uri="{FF2B5EF4-FFF2-40B4-BE49-F238E27FC236}">
                <a16:creationId xmlns:a16="http://schemas.microsoft.com/office/drawing/2014/main" id="{0FA403DE-6AC3-A140-8788-C4DB09F2E6C0}"/>
              </a:ext>
            </a:extLst>
          </p:cNvPr>
          <p:cNvSpPr/>
          <p:nvPr/>
        </p:nvSpPr>
        <p:spPr>
          <a:xfrm>
            <a:off x="8433131" y="1132733"/>
            <a:ext cx="2156503" cy="215650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5" name="Shape 1303">
            <a:extLst>
              <a:ext uri="{FF2B5EF4-FFF2-40B4-BE49-F238E27FC236}">
                <a16:creationId xmlns:a16="http://schemas.microsoft.com/office/drawing/2014/main" id="{B27E231B-BB96-004B-B1B4-7D982C00553D}"/>
              </a:ext>
            </a:extLst>
          </p:cNvPr>
          <p:cNvSpPr/>
          <p:nvPr/>
        </p:nvSpPr>
        <p:spPr>
          <a:xfrm>
            <a:off x="8548079" y="1254181"/>
            <a:ext cx="1926607" cy="192660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6" name="Shape 1304">
            <a:extLst>
              <a:ext uri="{FF2B5EF4-FFF2-40B4-BE49-F238E27FC236}">
                <a16:creationId xmlns:a16="http://schemas.microsoft.com/office/drawing/2014/main" id="{898880BB-F5BB-2341-A697-74F345EA6BCF}"/>
              </a:ext>
            </a:extLst>
          </p:cNvPr>
          <p:cNvSpPr/>
          <p:nvPr/>
        </p:nvSpPr>
        <p:spPr>
          <a:xfrm>
            <a:off x="8780877" y="1480477"/>
            <a:ext cx="1461012" cy="1461012"/>
          </a:xfrm>
          <a:prstGeom prst="ellipse">
            <a:avLst/>
          </a:prstGeom>
          <a:solidFill>
            <a:srgbClr val="7F7F7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7" name="Shape 1305">
            <a:extLst>
              <a:ext uri="{FF2B5EF4-FFF2-40B4-BE49-F238E27FC236}">
                <a16:creationId xmlns:a16="http://schemas.microsoft.com/office/drawing/2014/main" id="{3683F0A1-3906-DA48-8D61-DC58395D0C77}"/>
              </a:ext>
            </a:extLst>
          </p:cNvPr>
          <p:cNvSpPr/>
          <p:nvPr/>
        </p:nvSpPr>
        <p:spPr>
          <a:xfrm>
            <a:off x="8865891" y="1564855"/>
            <a:ext cx="1305260" cy="13052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8" name="Shape 1306">
            <a:extLst>
              <a:ext uri="{FF2B5EF4-FFF2-40B4-BE49-F238E27FC236}">
                <a16:creationId xmlns:a16="http://schemas.microsoft.com/office/drawing/2014/main" id="{1157E9CD-5611-D54D-A114-47CEA6204C12}"/>
              </a:ext>
            </a:extLst>
          </p:cNvPr>
          <p:cNvSpPr/>
          <p:nvPr/>
        </p:nvSpPr>
        <p:spPr>
          <a:xfrm>
            <a:off x="9481731" y="2117658"/>
            <a:ext cx="251080" cy="251080"/>
          </a:xfrm>
          <a:prstGeom prst="ellipse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09" name="Shape 1307">
            <a:extLst>
              <a:ext uri="{FF2B5EF4-FFF2-40B4-BE49-F238E27FC236}">
                <a16:creationId xmlns:a16="http://schemas.microsoft.com/office/drawing/2014/main" id="{87F04F0B-E2AE-DD48-87D3-D3D610F35F8C}"/>
              </a:ext>
            </a:extLst>
          </p:cNvPr>
          <p:cNvSpPr/>
          <p:nvPr/>
        </p:nvSpPr>
        <p:spPr>
          <a:xfrm rot="5991588">
            <a:off x="9312685" y="1987773"/>
            <a:ext cx="285226" cy="288798"/>
          </a:xfrm>
          <a:prstGeom prst="rect">
            <a:avLst/>
          </a:prstGeom>
          <a:solidFill>
            <a:srgbClr val="B15E29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0" name="Shape 1308">
            <a:extLst>
              <a:ext uri="{FF2B5EF4-FFF2-40B4-BE49-F238E27FC236}">
                <a16:creationId xmlns:a16="http://schemas.microsoft.com/office/drawing/2014/main" id="{16EEA1B1-839B-0C43-B22F-D933328D1899}"/>
              </a:ext>
            </a:extLst>
          </p:cNvPr>
          <p:cNvSpPr/>
          <p:nvPr/>
        </p:nvSpPr>
        <p:spPr>
          <a:xfrm>
            <a:off x="9204219" y="1866579"/>
            <a:ext cx="251080" cy="25108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1" name="Shape 1309">
            <a:extLst>
              <a:ext uri="{FF2B5EF4-FFF2-40B4-BE49-F238E27FC236}">
                <a16:creationId xmlns:a16="http://schemas.microsoft.com/office/drawing/2014/main" id="{A80D32EA-332D-5343-8AF6-6F3A549323CB}"/>
              </a:ext>
            </a:extLst>
          </p:cNvPr>
          <p:cNvSpPr/>
          <p:nvPr/>
        </p:nvSpPr>
        <p:spPr>
          <a:xfrm>
            <a:off x="9329758" y="2207753"/>
            <a:ext cx="251080" cy="2510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3" name="Shape 1312">
            <a:extLst>
              <a:ext uri="{FF2B5EF4-FFF2-40B4-BE49-F238E27FC236}">
                <a16:creationId xmlns:a16="http://schemas.microsoft.com/office/drawing/2014/main" id="{5613B2C5-67E5-3149-A577-C25D17261328}"/>
              </a:ext>
            </a:extLst>
          </p:cNvPr>
          <p:cNvSpPr/>
          <p:nvPr/>
        </p:nvSpPr>
        <p:spPr>
          <a:xfrm>
            <a:off x="6871430" y="5670013"/>
            <a:ext cx="1730820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14" name="Shape 1313">
            <a:extLst>
              <a:ext uri="{FF2B5EF4-FFF2-40B4-BE49-F238E27FC236}">
                <a16:creationId xmlns:a16="http://schemas.microsoft.com/office/drawing/2014/main" id="{8C48753D-DC57-E74F-8A8C-550DBDCF4615}"/>
              </a:ext>
            </a:extLst>
          </p:cNvPr>
          <p:cNvSpPr/>
          <p:nvPr/>
        </p:nvSpPr>
        <p:spPr>
          <a:xfrm>
            <a:off x="6815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5" name="Shape 1314">
            <a:extLst>
              <a:ext uri="{FF2B5EF4-FFF2-40B4-BE49-F238E27FC236}">
                <a16:creationId xmlns:a16="http://schemas.microsoft.com/office/drawing/2014/main" id="{01D6ABE2-D48F-2C4F-B7FF-5B436DA8F79E}"/>
              </a:ext>
            </a:extLst>
          </p:cNvPr>
          <p:cNvSpPr/>
          <p:nvPr/>
        </p:nvSpPr>
        <p:spPr>
          <a:xfrm>
            <a:off x="76794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6" name="Shape 1315">
            <a:extLst>
              <a:ext uri="{FF2B5EF4-FFF2-40B4-BE49-F238E27FC236}">
                <a16:creationId xmlns:a16="http://schemas.microsoft.com/office/drawing/2014/main" id="{15A64663-E397-B340-B406-D8610F5F0123}"/>
              </a:ext>
            </a:extLst>
          </p:cNvPr>
          <p:cNvSpPr/>
          <p:nvPr/>
        </p:nvSpPr>
        <p:spPr>
          <a:xfrm>
            <a:off x="85430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7" name="Shape 1316">
            <a:extLst>
              <a:ext uri="{FF2B5EF4-FFF2-40B4-BE49-F238E27FC236}">
                <a16:creationId xmlns:a16="http://schemas.microsoft.com/office/drawing/2014/main" id="{51E6D32A-62F7-464E-AA12-FCAE525F9F48}"/>
              </a:ext>
            </a:extLst>
          </p:cNvPr>
          <p:cNvSpPr/>
          <p:nvPr/>
        </p:nvSpPr>
        <p:spPr>
          <a:xfrm>
            <a:off x="102702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8" name="Shape 1317">
            <a:extLst>
              <a:ext uri="{FF2B5EF4-FFF2-40B4-BE49-F238E27FC236}">
                <a16:creationId xmlns:a16="http://schemas.microsoft.com/office/drawing/2014/main" id="{54F4C5B9-CB7D-C144-A21E-F8172B829145}"/>
              </a:ext>
            </a:extLst>
          </p:cNvPr>
          <p:cNvSpPr/>
          <p:nvPr/>
        </p:nvSpPr>
        <p:spPr>
          <a:xfrm>
            <a:off x="11133821" y="5611965"/>
            <a:ext cx="114838" cy="114838"/>
          </a:xfrm>
          <a:prstGeom prst="ellipse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19" name="Shape 1318">
            <a:extLst>
              <a:ext uri="{FF2B5EF4-FFF2-40B4-BE49-F238E27FC236}">
                <a16:creationId xmlns:a16="http://schemas.microsoft.com/office/drawing/2014/main" id="{47CD852D-9313-DA4B-B002-FA41117995D5}"/>
              </a:ext>
            </a:extLst>
          </p:cNvPr>
          <p:cNvSpPr/>
          <p:nvPr/>
        </p:nvSpPr>
        <p:spPr>
          <a:xfrm>
            <a:off x="8558113" y="5670013"/>
            <a:ext cx="790133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0" name="Shape 1319">
            <a:extLst>
              <a:ext uri="{FF2B5EF4-FFF2-40B4-BE49-F238E27FC236}">
                <a16:creationId xmlns:a16="http://schemas.microsoft.com/office/drawing/2014/main" id="{85A15839-D7AE-B04E-A39B-AE0D8E7578C7}"/>
              </a:ext>
            </a:extLst>
          </p:cNvPr>
          <p:cNvSpPr/>
          <p:nvPr/>
        </p:nvSpPr>
        <p:spPr>
          <a:xfrm flipH="1">
            <a:off x="9459752" y="5672674"/>
            <a:ext cx="914866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1" name="Shape 1320">
            <a:extLst>
              <a:ext uri="{FF2B5EF4-FFF2-40B4-BE49-F238E27FC236}">
                <a16:creationId xmlns:a16="http://schemas.microsoft.com/office/drawing/2014/main" id="{EF1FC783-C579-5344-BE82-F221DCB55481}"/>
              </a:ext>
            </a:extLst>
          </p:cNvPr>
          <p:cNvSpPr/>
          <p:nvPr/>
        </p:nvSpPr>
        <p:spPr>
          <a:xfrm>
            <a:off x="10333493" y="5672674"/>
            <a:ext cx="867867" cy="0"/>
          </a:xfrm>
          <a:prstGeom prst="line">
            <a:avLst/>
          </a:prstGeom>
          <a:ln w="3175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2" name="Shape 1324">
            <a:extLst>
              <a:ext uri="{FF2B5EF4-FFF2-40B4-BE49-F238E27FC236}">
                <a16:creationId xmlns:a16="http://schemas.microsoft.com/office/drawing/2014/main" id="{A12E1FDB-4D23-DD45-AC26-BD8ED38D158B}"/>
              </a:ext>
            </a:extLst>
          </p:cNvPr>
          <p:cNvSpPr/>
          <p:nvPr/>
        </p:nvSpPr>
        <p:spPr>
          <a:xfrm>
            <a:off x="8640431" y="3615496"/>
            <a:ext cx="1026442" cy="15784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3" name="Shape 1325">
            <a:extLst>
              <a:ext uri="{FF2B5EF4-FFF2-40B4-BE49-F238E27FC236}">
                <a16:creationId xmlns:a16="http://schemas.microsoft.com/office/drawing/2014/main" id="{D3886EF6-5466-8640-A1DF-590937F63107}"/>
              </a:ext>
            </a:extLst>
          </p:cNvPr>
          <p:cNvSpPr/>
          <p:nvPr/>
        </p:nvSpPr>
        <p:spPr>
          <a:xfrm flipV="1">
            <a:off x="6274851" y="3449696"/>
            <a:ext cx="336608" cy="7802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4" name="Shape 1326">
            <a:extLst>
              <a:ext uri="{FF2B5EF4-FFF2-40B4-BE49-F238E27FC236}">
                <a16:creationId xmlns:a16="http://schemas.microsoft.com/office/drawing/2014/main" id="{A0A622D2-B29E-294F-87A3-A87C008C4CB0}"/>
              </a:ext>
            </a:extLst>
          </p:cNvPr>
          <p:cNvSpPr/>
          <p:nvPr/>
        </p:nvSpPr>
        <p:spPr>
          <a:xfrm>
            <a:off x="6983129" y="3360468"/>
            <a:ext cx="1668555" cy="2568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5" name="Shape 1327">
            <a:extLst>
              <a:ext uri="{FF2B5EF4-FFF2-40B4-BE49-F238E27FC236}">
                <a16:creationId xmlns:a16="http://schemas.microsoft.com/office/drawing/2014/main" id="{914CD3C6-0F6F-5440-9FB0-6837C94EA14E}"/>
              </a:ext>
            </a:extLst>
          </p:cNvPr>
          <p:cNvSpPr/>
          <p:nvPr/>
        </p:nvSpPr>
        <p:spPr>
          <a:xfrm flipV="1">
            <a:off x="6604792" y="3360217"/>
            <a:ext cx="386557" cy="91223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6" name="Shape 1328">
            <a:extLst>
              <a:ext uri="{FF2B5EF4-FFF2-40B4-BE49-F238E27FC236}">
                <a16:creationId xmlns:a16="http://schemas.microsoft.com/office/drawing/2014/main" id="{1FEB7C70-2C74-FC47-AC54-B419A3E942E3}"/>
              </a:ext>
            </a:extLst>
          </p:cNvPr>
          <p:cNvSpPr/>
          <p:nvPr/>
        </p:nvSpPr>
        <p:spPr>
          <a:xfrm>
            <a:off x="11523912" y="1966939"/>
            <a:ext cx="0" cy="99025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7" name="Shape 1329">
            <a:extLst>
              <a:ext uri="{FF2B5EF4-FFF2-40B4-BE49-F238E27FC236}">
                <a16:creationId xmlns:a16="http://schemas.microsoft.com/office/drawing/2014/main" id="{BD990945-06D7-6948-9DFD-B6335E7D3ED9}"/>
              </a:ext>
            </a:extLst>
          </p:cNvPr>
          <p:cNvSpPr/>
          <p:nvPr/>
        </p:nvSpPr>
        <p:spPr>
          <a:xfrm>
            <a:off x="9050037" y="3125470"/>
            <a:ext cx="612738" cy="647059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8" name="Shape 1330">
            <a:extLst>
              <a:ext uri="{FF2B5EF4-FFF2-40B4-BE49-F238E27FC236}">
                <a16:creationId xmlns:a16="http://schemas.microsoft.com/office/drawing/2014/main" id="{AB9B7643-A53A-D145-83DE-1B30213279AE}"/>
              </a:ext>
            </a:extLst>
          </p:cNvPr>
          <p:cNvSpPr/>
          <p:nvPr/>
        </p:nvSpPr>
        <p:spPr>
          <a:xfrm flipH="1">
            <a:off x="8924418" y="1943903"/>
            <a:ext cx="375095" cy="58429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29" name="Shape 1331">
            <a:extLst>
              <a:ext uri="{FF2B5EF4-FFF2-40B4-BE49-F238E27FC236}">
                <a16:creationId xmlns:a16="http://schemas.microsoft.com/office/drawing/2014/main" id="{9C5467D0-4B16-3A43-A5E1-AD6E3572AE0B}"/>
              </a:ext>
            </a:extLst>
          </p:cNvPr>
          <p:cNvSpPr/>
          <p:nvPr/>
        </p:nvSpPr>
        <p:spPr>
          <a:xfrm>
            <a:off x="9288451" y="1931996"/>
            <a:ext cx="356643" cy="29824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0" name="Shape 1332">
            <a:extLst>
              <a:ext uri="{FF2B5EF4-FFF2-40B4-BE49-F238E27FC236}">
                <a16:creationId xmlns:a16="http://schemas.microsoft.com/office/drawing/2014/main" id="{A33BFC4E-7CD3-CD4A-8E49-EA5797AD6284}"/>
              </a:ext>
            </a:extLst>
          </p:cNvPr>
          <p:cNvSpPr/>
          <p:nvPr/>
        </p:nvSpPr>
        <p:spPr>
          <a:xfrm flipV="1">
            <a:off x="9638195" y="1573346"/>
            <a:ext cx="143703" cy="660958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1" name="Shape 1333">
            <a:extLst>
              <a:ext uri="{FF2B5EF4-FFF2-40B4-BE49-F238E27FC236}">
                <a16:creationId xmlns:a16="http://schemas.microsoft.com/office/drawing/2014/main" id="{414F01C6-B358-DD4D-B598-0FD9B2C98501}"/>
              </a:ext>
            </a:extLst>
          </p:cNvPr>
          <p:cNvSpPr/>
          <p:nvPr/>
        </p:nvSpPr>
        <p:spPr>
          <a:xfrm flipV="1">
            <a:off x="9358983" y="1209754"/>
            <a:ext cx="448864" cy="699966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2" name="Shape 1334">
            <a:extLst>
              <a:ext uri="{FF2B5EF4-FFF2-40B4-BE49-F238E27FC236}">
                <a16:creationId xmlns:a16="http://schemas.microsoft.com/office/drawing/2014/main" id="{D42F4845-AC40-2D4C-BC22-C42133D29FEF}"/>
              </a:ext>
            </a:extLst>
          </p:cNvPr>
          <p:cNvSpPr/>
          <p:nvPr/>
        </p:nvSpPr>
        <p:spPr>
          <a:xfrm flipH="1" flipV="1">
            <a:off x="9802732" y="1222263"/>
            <a:ext cx="536846" cy="1559014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3" name="Shape 1335">
            <a:extLst>
              <a:ext uri="{FF2B5EF4-FFF2-40B4-BE49-F238E27FC236}">
                <a16:creationId xmlns:a16="http://schemas.microsoft.com/office/drawing/2014/main" id="{9D99CA83-A2A8-3943-835F-4D258A15B305}"/>
              </a:ext>
            </a:extLst>
          </p:cNvPr>
          <p:cNvSpPr/>
          <p:nvPr/>
        </p:nvSpPr>
        <p:spPr>
          <a:xfrm flipH="1">
            <a:off x="10325146" y="2652136"/>
            <a:ext cx="171821" cy="123522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34" name="Shape 1336">
            <a:extLst>
              <a:ext uri="{FF2B5EF4-FFF2-40B4-BE49-F238E27FC236}">
                <a16:creationId xmlns:a16="http://schemas.microsoft.com/office/drawing/2014/main" id="{5263F37A-5F8F-AD4E-9698-41BBC5A5A93B}"/>
              </a:ext>
            </a:extLst>
          </p:cNvPr>
          <p:cNvSpPr/>
          <p:nvPr/>
        </p:nvSpPr>
        <p:spPr>
          <a:xfrm flipV="1">
            <a:off x="9358540" y="1576318"/>
            <a:ext cx="430785" cy="333701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0" name="Shape 1342">
            <a:extLst>
              <a:ext uri="{FF2B5EF4-FFF2-40B4-BE49-F238E27FC236}">
                <a16:creationId xmlns:a16="http://schemas.microsoft.com/office/drawing/2014/main" id="{FB326C99-16C8-234A-A7E8-B8FF0CB92ECC}"/>
              </a:ext>
            </a:extLst>
          </p:cNvPr>
          <p:cNvSpPr/>
          <p:nvPr/>
        </p:nvSpPr>
        <p:spPr>
          <a:xfrm>
            <a:off x="8925293" y="2519540"/>
            <a:ext cx="127578" cy="614010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1" name="Shape 1343">
            <a:extLst>
              <a:ext uri="{FF2B5EF4-FFF2-40B4-BE49-F238E27FC236}">
                <a16:creationId xmlns:a16="http://schemas.microsoft.com/office/drawing/2014/main" id="{43E1A106-BA74-354E-9EA7-6CDBF6430F1B}"/>
              </a:ext>
            </a:extLst>
          </p:cNvPr>
          <p:cNvSpPr/>
          <p:nvPr/>
        </p:nvSpPr>
        <p:spPr>
          <a:xfrm flipH="1">
            <a:off x="10485872" y="1953024"/>
            <a:ext cx="1029137" cy="706925"/>
          </a:xfrm>
          <a:prstGeom prst="line">
            <a:avLst/>
          </a:prstGeom>
          <a:ln w="31750">
            <a:solidFill>
              <a:srgbClr val="3952C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2" name="Shape 1345">
            <a:extLst>
              <a:ext uri="{FF2B5EF4-FFF2-40B4-BE49-F238E27FC236}">
                <a16:creationId xmlns:a16="http://schemas.microsoft.com/office/drawing/2014/main" id="{2DFAAA1F-97D8-3044-8B67-98AE7D0BB172}"/>
              </a:ext>
            </a:extLst>
          </p:cNvPr>
          <p:cNvSpPr/>
          <p:nvPr/>
        </p:nvSpPr>
        <p:spPr>
          <a:xfrm rot="17718755">
            <a:off x="9383745" y="3652635"/>
            <a:ext cx="698131" cy="76456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3" name="Shape 1346">
            <a:extLst>
              <a:ext uri="{FF2B5EF4-FFF2-40B4-BE49-F238E27FC236}">
                <a16:creationId xmlns:a16="http://schemas.microsoft.com/office/drawing/2014/main" id="{D68F9820-5B08-3242-82D7-46FE67359BB0}"/>
              </a:ext>
            </a:extLst>
          </p:cNvPr>
          <p:cNvSpPr/>
          <p:nvPr/>
        </p:nvSpPr>
        <p:spPr>
          <a:xfrm rot="1352439">
            <a:off x="10875860" y="1831043"/>
            <a:ext cx="1056972" cy="87363"/>
          </a:xfrm>
          <a:prstGeom prst="rect">
            <a:avLst/>
          </a:prstGeom>
          <a:solidFill>
            <a:srgbClr val="980B0F"/>
          </a:solidFill>
          <a:ln w="12700"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5" name="Shape 1386">
            <a:extLst>
              <a:ext uri="{FF2B5EF4-FFF2-40B4-BE49-F238E27FC236}">
                <a16:creationId xmlns:a16="http://schemas.microsoft.com/office/drawing/2014/main" id="{3CB21E23-D6AC-D143-BEB2-711E6778373F}"/>
              </a:ext>
            </a:extLst>
          </p:cNvPr>
          <p:cNvSpPr/>
          <p:nvPr/>
        </p:nvSpPr>
        <p:spPr>
          <a:xfrm>
            <a:off x="8822365" y="5038558"/>
            <a:ext cx="1267668" cy="126766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26836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6" name="Shape 1387">
            <a:extLst>
              <a:ext uri="{FF2B5EF4-FFF2-40B4-BE49-F238E27FC236}">
                <a16:creationId xmlns:a16="http://schemas.microsoft.com/office/drawing/2014/main" id="{91030A60-5185-F649-A6C5-F5F7397A5F4A}"/>
              </a:ext>
            </a:extLst>
          </p:cNvPr>
          <p:cNvSpPr/>
          <p:nvPr/>
        </p:nvSpPr>
        <p:spPr>
          <a:xfrm>
            <a:off x="8740328" y="4963407"/>
            <a:ext cx="1431740" cy="143174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80B0F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47" name="Shape 1388">
            <a:extLst>
              <a:ext uri="{FF2B5EF4-FFF2-40B4-BE49-F238E27FC236}">
                <a16:creationId xmlns:a16="http://schemas.microsoft.com/office/drawing/2014/main" id="{6DA66816-BB42-6C4B-B6BD-790C5AE6156B}"/>
              </a:ext>
            </a:extLst>
          </p:cNvPr>
          <p:cNvSpPr/>
          <p:nvPr/>
        </p:nvSpPr>
        <p:spPr>
          <a:xfrm flipV="1">
            <a:off x="8824928" y="5277448"/>
            <a:ext cx="146785" cy="391584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8" name="Shape 1398">
            <a:extLst>
              <a:ext uri="{FF2B5EF4-FFF2-40B4-BE49-F238E27FC236}">
                <a16:creationId xmlns:a16="http://schemas.microsoft.com/office/drawing/2014/main" id="{14603EFC-FC32-8047-9BBD-5A56DBF66839}"/>
              </a:ext>
            </a:extLst>
          </p:cNvPr>
          <p:cNvSpPr/>
          <p:nvPr/>
        </p:nvSpPr>
        <p:spPr>
          <a:xfrm flipH="1">
            <a:off x="8971274" y="5052282"/>
            <a:ext cx="480924" cy="2194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49" name="Shape 1399">
            <a:extLst>
              <a:ext uri="{FF2B5EF4-FFF2-40B4-BE49-F238E27FC236}">
                <a16:creationId xmlns:a16="http://schemas.microsoft.com/office/drawing/2014/main" id="{81FCB87F-24B9-7D40-BDAC-10F8947D23FE}"/>
              </a:ext>
            </a:extLst>
          </p:cNvPr>
          <p:cNvSpPr/>
          <p:nvPr/>
        </p:nvSpPr>
        <p:spPr>
          <a:xfrm>
            <a:off x="9462778" y="5051524"/>
            <a:ext cx="464985" cy="20715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0" name="Shape 1400">
            <a:extLst>
              <a:ext uri="{FF2B5EF4-FFF2-40B4-BE49-F238E27FC236}">
                <a16:creationId xmlns:a16="http://schemas.microsoft.com/office/drawing/2014/main" id="{D3A541A8-CF1E-AC46-AF27-2B6556383B94}"/>
              </a:ext>
            </a:extLst>
          </p:cNvPr>
          <p:cNvSpPr/>
          <p:nvPr/>
        </p:nvSpPr>
        <p:spPr>
          <a:xfrm flipH="1">
            <a:off x="8984790" y="5260161"/>
            <a:ext cx="959687" cy="81506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1" name="Shape 1401">
            <a:extLst>
              <a:ext uri="{FF2B5EF4-FFF2-40B4-BE49-F238E27FC236}">
                <a16:creationId xmlns:a16="http://schemas.microsoft.com/office/drawing/2014/main" id="{268C243E-DD55-514A-A9AC-9385E6BF4220}"/>
              </a:ext>
            </a:extLst>
          </p:cNvPr>
          <p:cNvSpPr/>
          <p:nvPr/>
        </p:nvSpPr>
        <p:spPr>
          <a:xfrm flipH="1">
            <a:off x="9453898" y="5258763"/>
            <a:ext cx="474600" cy="105797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2" name="Shape 1402">
            <a:extLst>
              <a:ext uri="{FF2B5EF4-FFF2-40B4-BE49-F238E27FC236}">
                <a16:creationId xmlns:a16="http://schemas.microsoft.com/office/drawing/2014/main" id="{1B6CD051-EF29-5648-BF8B-0B99AF46FA04}"/>
              </a:ext>
            </a:extLst>
          </p:cNvPr>
          <p:cNvSpPr/>
          <p:nvPr/>
        </p:nvSpPr>
        <p:spPr>
          <a:xfrm flipH="1">
            <a:off x="9930482" y="5254420"/>
            <a:ext cx="12109" cy="8276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3" name="Shape 1403">
            <a:extLst>
              <a:ext uri="{FF2B5EF4-FFF2-40B4-BE49-F238E27FC236}">
                <a16:creationId xmlns:a16="http://schemas.microsoft.com/office/drawing/2014/main" id="{5F35DB47-4FD9-E243-B820-2A8C6D9673D9}"/>
              </a:ext>
            </a:extLst>
          </p:cNvPr>
          <p:cNvSpPr/>
          <p:nvPr/>
        </p:nvSpPr>
        <p:spPr>
          <a:xfrm>
            <a:off x="9937721" y="5261739"/>
            <a:ext cx="139393" cy="40328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4" name="Shape 1404">
            <a:extLst>
              <a:ext uri="{FF2B5EF4-FFF2-40B4-BE49-F238E27FC236}">
                <a16:creationId xmlns:a16="http://schemas.microsoft.com/office/drawing/2014/main" id="{D64C265F-0703-AC4A-A8BF-87C886235227}"/>
              </a:ext>
            </a:extLst>
          </p:cNvPr>
          <p:cNvSpPr/>
          <p:nvPr/>
        </p:nvSpPr>
        <p:spPr>
          <a:xfrm>
            <a:off x="8824587" y="5672779"/>
            <a:ext cx="147469" cy="40653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5" name="Shape 1405">
            <a:extLst>
              <a:ext uri="{FF2B5EF4-FFF2-40B4-BE49-F238E27FC236}">
                <a16:creationId xmlns:a16="http://schemas.microsoft.com/office/drawing/2014/main" id="{1228FB42-3FB9-AF44-96A9-ADE6AC28ACDD}"/>
              </a:ext>
            </a:extLst>
          </p:cNvPr>
          <p:cNvSpPr/>
          <p:nvPr/>
        </p:nvSpPr>
        <p:spPr>
          <a:xfrm flipH="1">
            <a:off x="9929932" y="5660965"/>
            <a:ext cx="149033" cy="42557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6" name="Shape 1406">
            <a:extLst>
              <a:ext uri="{FF2B5EF4-FFF2-40B4-BE49-F238E27FC236}">
                <a16:creationId xmlns:a16="http://schemas.microsoft.com/office/drawing/2014/main" id="{ED0D8DD7-07BB-6147-A2E4-702688692B66}"/>
              </a:ext>
            </a:extLst>
          </p:cNvPr>
          <p:cNvSpPr/>
          <p:nvPr/>
        </p:nvSpPr>
        <p:spPr>
          <a:xfrm flipV="1">
            <a:off x="9449895" y="6081601"/>
            <a:ext cx="480886" cy="24009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7" name="Shape 1407">
            <a:extLst>
              <a:ext uri="{FF2B5EF4-FFF2-40B4-BE49-F238E27FC236}">
                <a16:creationId xmlns:a16="http://schemas.microsoft.com/office/drawing/2014/main" id="{FBDEEB62-91CC-3643-8BDE-A4FD7514972D}"/>
              </a:ext>
            </a:extLst>
          </p:cNvPr>
          <p:cNvSpPr/>
          <p:nvPr/>
        </p:nvSpPr>
        <p:spPr>
          <a:xfrm flipH="1" flipV="1">
            <a:off x="8970472" y="6079363"/>
            <a:ext cx="484483" cy="24133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8" name="Shape 1408">
            <a:extLst>
              <a:ext uri="{FF2B5EF4-FFF2-40B4-BE49-F238E27FC236}">
                <a16:creationId xmlns:a16="http://schemas.microsoft.com/office/drawing/2014/main" id="{B997DBCB-0C14-854F-8CD0-4300BC1BBE3E}"/>
              </a:ext>
            </a:extLst>
          </p:cNvPr>
          <p:cNvSpPr/>
          <p:nvPr/>
        </p:nvSpPr>
        <p:spPr>
          <a:xfrm>
            <a:off x="8971947" y="5269937"/>
            <a:ext cx="0" cy="80921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59" name="Shape 1409">
            <a:extLst>
              <a:ext uri="{FF2B5EF4-FFF2-40B4-BE49-F238E27FC236}">
                <a16:creationId xmlns:a16="http://schemas.microsoft.com/office/drawing/2014/main" id="{C54688DF-E9F8-264D-92C3-504A8D1743FF}"/>
              </a:ext>
            </a:extLst>
          </p:cNvPr>
          <p:cNvSpPr/>
          <p:nvPr/>
        </p:nvSpPr>
        <p:spPr>
          <a:xfrm flipH="1">
            <a:off x="8975949" y="5047062"/>
            <a:ext cx="486158" cy="1038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0" name="Shape 1410">
            <a:extLst>
              <a:ext uri="{FF2B5EF4-FFF2-40B4-BE49-F238E27FC236}">
                <a16:creationId xmlns:a16="http://schemas.microsoft.com/office/drawing/2014/main" id="{1EAE947C-BFE1-BE41-8739-2A449C313436}"/>
              </a:ext>
            </a:extLst>
          </p:cNvPr>
          <p:cNvSpPr/>
          <p:nvPr/>
        </p:nvSpPr>
        <p:spPr>
          <a:xfrm flipH="1">
            <a:off x="8971946" y="5668119"/>
            <a:ext cx="1110886" cy="40681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1" name="Shape 1411">
            <a:extLst>
              <a:ext uri="{FF2B5EF4-FFF2-40B4-BE49-F238E27FC236}">
                <a16:creationId xmlns:a16="http://schemas.microsoft.com/office/drawing/2014/main" id="{8EA91F9F-9F64-EE4E-8D79-2EF3B2868EE5}"/>
              </a:ext>
            </a:extLst>
          </p:cNvPr>
          <p:cNvSpPr/>
          <p:nvPr/>
        </p:nvSpPr>
        <p:spPr>
          <a:xfrm flipH="1">
            <a:off x="8970014" y="608080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2" name="Shape 1412">
            <a:extLst>
              <a:ext uri="{FF2B5EF4-FFF2-40B4-BE49-F238E27FC236}">
                <a16:creationId xmlns:a16="http://schemas.microsoft.com/office/drawing/2014/main" id="{41B54D0D-4B27-EB4F-A81A-DC0129B57B61}"/>
              </a:ext>
            </a:extLst>
          </p:cNvPr>
          <p:cNvSpPr/>
          <p:nvPr/>
        </p:nvSpPr>
        <p:spPr>
          <a:xfrm flipH="1">
            <a:off x="8822996" y="5670210"/>
            <a:ext cx="1266628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3" name="Shape 1413">
            <a:extLst>
              <a:ext uri="{FF2B5EF4-FFF2-40B4-BE49-F238E27FC236}">
                <a16:creationId xmlns:a16="http://schemas.microsoft.com/office/drawing/2014/main" id="{B22CC21E-F5B1-F045-A3A2-3A8CE553CF97}"/>
              </a:ext>
            </a:extLst>
          </p:cNvPr>
          <p:cNvSpPr/>
          <p:nvPr/>
        </p:nvSpPr>
        <p:spPr>
          <a:xfrm flipH="1" flipV="1">
            <a:off x="8812199" y="5671482"/>
            <a:ext cx="1113434" cy="403021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4" name="Shape 1414">
            <a:extLst>
              <a:ext uri="{FF2B5EF4-FFF2-40B4-BE49-F238E27FC236}">
                <a16:creationId xmlns:a16="http://schemas.microsoft.com/office/drawing/2014/main" id="{A60599EC-4A3D-2149-8DFD-2F0AF91519B9}"/>
              </a:ext>
            </a:extLst>
          </p:cNvPr>
          <p:cNvSpPr/>
          <p:nvPr/>
        </p:nvSpPr>
        <p:spPr>
          <a:xfrm flipH="1">
            <a:off x="8824633" y="5258453"/>
            <a:ext cx="1111028" cy="41132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5" name="Shape 1415">
            <a:extLst>
              <a:ext uri="{FF2B5EF4-FFF2-40B4-BE49-F238E27FC236}">
                <a16:creationId xmlns:a16="http://schemas.microsoft.com/office/drawing/2014/main" id="{38403B13-E98D-264B-874D-0194CF4C3A92}"/>
              </a:ext>
            </a:extLst>
          </p:cNvPr>
          <p:cNvSpPr/>
          <p:nvPr/>
        </p:nvSpPr>
        <p:spPr>
          <a:xfrm flipH="1">
            <a:off x="8809142" y="5046168"/>
            <a:ext cx="652148" cy="62721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6" name="Shape 1416">
            <a:extLst>
              <a:ext uri="{FF2B5EF4-FFF2-40B4-BE49-F238E27FC236}">
                <a16:creationId xmlns:a16="http://schemas.microsoft.com/office/drawing/2014/main" id="{2B10EEB1-F26C-C943-9D86-1897E9AA557C}"/>
              </a:ext>
            </a:extLst>
          </p:cNvPr>
          <p:cNvSpPr/>
          <p:nvPr/>
        </p:nvSpPr>
        <p:spPr>
          <a:xfrm flipH="1" flipV="1">
            <a:off x="8816410" y="5672940"/>
            <a:ext cx="639329" cy="640793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7" name="Shape 1417">
            <a:extLst>
              <a:ext uri="{FF2B5EF4-FFF2-40B4-BE49-F238E27FC236}">
                <a16:creationId xmlns:a16="http://schemas.microsoft.com/office/drawing/2014/main" id="{100D024A-AFFF-2446-887A-D07C595847B1}"/>
              </a:ext>
            </a:extLst>
          </p:cNvPr>
          <p:cNvSpPr/>
          <p:nvPr/>
        </p:nvSpPr>
        <p:spPr>
          <a:xfrm flipV="1">
            <a:off x="9456102" y="5038572"/>
            <a:ext cx="0" cy="12803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8" name="Shape 1418">
            <a:extLst>
              <a:ext uri="{FF2B5EF4-FFF2-40B4-BE49-F238E27FC236}">
                <a16:creationId xmlns:a16="http://schemas.microsoft.com/office/drawing/2014/main" id="{40B437C4-5F66-D44A-8E45-9E668D9D9AFA}"/>
              </a:ext>
            </a:extLst>
          </p:cNvPr>
          <p:cNvSpPr/>
          <p:nvPr/>
        </p:nvSpPr>
        <p:spPr>
          <a:xfrm flipH="1" flipV="1">
            <a:off x="8969254" y="5264989"/>
            <a:ext cx="487984" cy="1056679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69" name="Shape 1419">
            <a:extLst>
              <a:ext uri="{FF2B5EF4-FFF2-40B4-BE49-F238E27FC236}">
                <a16:creationId xmlns:a16="http://schemas.microsoft.com/office/drawing/2014/main" id="{92D2369C-6033-4E4D-AAF3-D0DE69FE1495}"/>
              </a:ext>
            </a:extLst>
          </p:cNvPr>
          <p:cNvSpPr/>
          <p:nvPr/>
        </p:nvSpPr>
        <p:spPr>
          <a:xfrm flipV="1">
            <a:off x="9456307" y="5672723"/>
            <a:ext cx="618828" cy="64758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0" name="Shape 1420">
            <a:extLst>
              <a:ext uri="{FF2B5EF4-FFF2-40B4-BE49-F238E27FC236}">
                <a16:creationId xmlns:a16="http://schemas.microsoft.com/office/drawing/2014/main" id="{297825D2-D519-2C45-BC6D-31BA0584DAAC}"/>
              </a:ext>
            </a:extLst>
          </p:cNvPr>
          <p:cNvSpPr/>
          <p:nvPr/>
        </p:nvSpPr>
        <p:spPr>
          <a:xfrm>
            <a:off x="9462934" y="5049367"/>
            <a:ext cx="615685" cy="615685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1" name="Shape 1421">
            <a:extLst>
              <a:ext uri="{FF2B5EF4-FFF2-40B4-BE49-F238E27FC236}">
                <a16:creationId xmlns:a16="http://schemas.microsoft.com/office/drawing/2014/main" id="{05C7C2E2-D004-7E4C-989F-1DAF8991C80A}"/>
              </a:ext>
            </a:extLst>
          </p:cNvPr>
          <p:cNvSpPr/>
          <p:nvPr/>
        </p:nvSpPr>
        <p:spPr>
          <a:xfrm flipH="1" flipV="1">
            <a:off x="8971119" y="5271200"/>
            <a:ext cx="1109112" cy="398968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2" name="Shape 1422">
            <a:extLst>
              <a:ext uri="{FF2B5EF4-FFF2-40B4-BE49-F238E27FC236}">
                <a16:creationId xmlns:a16="http://schemas.microsoft.com/office/drawing/2014/main" id="{7CAE8397-72F4-9F44-A049-58C4CBE5D6C3}"/>
              </a:ext>
            </a:extLst>
          </p:cNvPr>
          <p:cNvSpPr/>
          <p:nvPr/>
        </p:nvSpPr>
        <p:spPr>
          <a:xfrm flipH="1" flipV="1">
            <a:off x="9456101" y="5046038"/>
            <a:ext cx="478340" cy="1040636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3" name="Shape 1423">
            <a:extLst>
              <a:ext uri="{FF2B5EF4-FFF2-40B4-BE49-F238E27FC236}">
                <a16:creationId xmlns:a16="http://schemas.microsoft.com/office/drawing/2014/main" id="{6C7E6CBC-B4B7-DB4A-8657-EFF9DABDDB9A}"/>
              </a:ext>
            </a:extLst>
          </p:cNvPr>
          <p:cNvSpPr/>
          <p:nvPr/>
        </p:nvSpPr>
        <p:spPr>
          <a:xfrm>
            <a:off x="8972008" y="5274987"/>
            <a:ext cx="955015" cy="793672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74" name="Shape 1424">
            <a:extLst>
              <a:ext uri="{FF2B5EF4-FFF2-40B4-BE49-F238E27FC236}">
                <a16:creationId xmlns:a16="http://schemas.microsoft.com/office/drawing/2014/main" id="{C9684EE8-FE93-5749-99B7-8C8B47973C35}"/>
              </a:ext>
            </a:extLst>
          </p:cNvPr>
          <p:cNvSpPr/>
          <p:nvPr/>
        </p:nvSpPr>
        <p:spPr>
          <a:xfrm>
            <a:off x="9398780" y="4993315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5" name="Shape 1425">
            <a:extLst>
              <a:ext uri="{FF2B5EF4-FFF2-40B4-BE49-F238E27FC236}">
                <a16:creationId xmlns:a16="http://schemas.microsoft.com/office/drawing/2014/main" id="{C024CAB6-8023-AA47-B106-2232D6BC2882}"/>
              </a:ext>
            </a:extLst>
          </p:cNvPr>
          <p:cNvSpPr/>
          <p:nvPr/>
        </p:nvSpPr>
        <p:spPr>
          <a:xfrm>
            <a:off x="10020123" y="5611204"/>
            <a:ext cx="114838" cy="114838"/>
          </a:xfrm>
          <a:prstGeom prst="ellipse">
            <a:avLst/>
          </a:prstGeom>
          <a:solidFill>
            <a:srgbClr val="B15E2A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6" name="Shape 1426">
            <a:extLst>
              <a:ext uri="{FF2B5EF4-FFF2-40B4-BE49-F238E27FC236}">
                <a16:creationId xmlns:a16="http://schemas.microsoft.com/office/drawing/2014/main" id="{073EF8C1-4DD2-C443-9A6B-B8AA8751E9CF}"/>
              </a:ext>
            </a:extLst>
          </p:cNvPr>
          <p:cNvSpPr/>
          <p:nvPr/>
        </p:nvSpPr>
        <p:spPr>
          <a:xfrm>
            <a:off x="9874331" y="6022276"/>
            <a:ext cx="114838" cy="114838"/>
          </a:xfrm>
          <a:prstGeom prst="ellipse">
            <a:avLst/>
          </a:prstGeom>
          <a:solidFill>
            <a:srgbClr val="E6B62B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7" name="Shape 1427">
            <a:extLst>
              <a:ext uri="{FF2B5EF4-FFF2-40B4-BE49-F238E27FC236}">
                <a16:creationId xmlns:a16="http://schemas.microsoft.com/office/drawing/2014/main" id="{3892EF71-7046-4A46-BD3E-E3D01A37E8B4}"/>
              </a:ext>
            </a:extLst>
          </p:cNvPr>
          <p:cNvSpPr/>
          <p:nvPr/>
        </p:nvSpPr>
        <p:spPr>
          <a:xfrm>
            <a:off x="8919246" y="6022276"/>
            <a:ext cx="114838" cy="114838"/>
          </a:xfrm>
          <a:prstGeom prst="ellipse">
            <a:avLst/>
          </a:prstGeom>
          <a:solidFill>
            <a:srgbClr val="70319E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8" name="Shape 1428">
            <a:extLst>
              <a:ext uri="{FF2B5EF4-FFF2-40B4-BE49-F238E27FC236}">
                <a16:creationId xmlns:a16="http://schemas.microsoft.com/office/drawing/2014/main" id="{41EDA065-E68F-D546-9581-1A8EBAAD4956}"/>
              </a:ext>
            </a:extLst>
          </p:cNvPr>
          <p:cNvSpPr/>
          <p:nvPr/>
        </p:nvSpPr>
        <p:spPr>
          <a:xfrm>
            <a:off x="8767165" y="5614973"/>
            <a:ext cx="114838" cy="114838"/>
          </a:xfrm>
          <a:prstGeom prst="ellipse">
            <a:avLst/>
          </a:prstGeom>
          <a:solidFill>
            <a:srgbClr val="7F7F7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79" name="Shape 1429">
            <a:extLst>
              <a:ext uri="{FF2B5EF4-FFF2-40B4-BE49-F238E27FC236}">
                <a16:creationId xmlns:a16="http://schemas.microsoft.com/office/drawing/2014/main" id="{7E6FD2DF-1C4E-F84F-B9EA-7712CF08B921}"/>
              </a:ext>
            </a:extLst>
          </p:cNvPr>
          <p:cNvSpPr/>
          <p:nvPr/>
        </p:nvSpPr>
        <p:spPr>
          <a:xfrm flipH="1">
            <a:off x="8972933" y="5264581"/>
            <a:ext cx="958706" cy="0"/>
          </a:xfrm>
          <a:prstGeom prst="line">
            <a:avLst/>
          </a:prstGeom>
          <a:ln w="19050">
            <a:solidFill>
              <a:srgbClr val="717171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/>
            </a:pPr>
            <a:endParaRPr sz="1800"/>
          </a:p>
        </p:txBody>
      </p:sp>
      <p:sp>
        <p:nvSpPr>
          <p:cNvPr id="180" name="Shape 1430">
            <a:extLst>
              <a:ext uri="{FF2B5EF4-FFF2-40B4-BE49-F238E27FC236}">
                <a16:creationId xmlns:a16="http://schemas.microsoft.com/office/drawing/2014/main" id="{D563039B-6A5A-4A4F-851D-54BABEC03821}"/>
              </a:ext>
            </a:extLst>
          </p:cNvPr>
          <p:cNvSpPr/>
          <p:nvPr/>
        </p:nvSpPr>
        <p:spPr>
          <a:xfrm>
            <a:off x="8919246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1" name="Shape 1431">
            <a:extLst>
              <a:ext uri="{FF2B5EF4-FFF2-40B4-BE49-F238E27FC236}">
                <a16:creationId xmlns:a16="http://schemas.microsoft.com/office/drawing/2014/main" id="{C6BEDBD7-42AE-FE4B-84DE-F672C8E319CC}"/>
              </a:ext>
            </a:extLst>
          </p:cNvPr>
          <p:cNvSpPr/>
          <p:nvPr/>
        </p:nvSpPr>
        <p:spPr>
          <a:xfrm>
            <a:off x="9874331" y="5212518"/>
            <a:ext cx="114838" cy="1148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182" name="Shape 1432">
            <a:extLst>
              <a:ext uri="{FF2B5EF4-FFF2-40B4-BE49-F238E27FC236}">
                <a16:creationId xmlns:a16="http://schemas.microsoft.com/office/drawing/2014/main" id="{A0EED4CD-0F5B-B64C-AA7D-0E52A3213807}"/>
              </a:ext>
            </a:extLst>
          </p:cNvPr>
          <p:cNvSpPr/>
          <p:nvPr/>
        </p:nvSpPr>
        <p:spPr>
          <a:xfrm>
            <a:off x="9398780" y="6255157"/>
            <a:ext cx="114838" cy="114838"/>
          </a:xfrm>
          <a:prstGeom prst="ellipse">
            <a:avLst/>
          </a:prstGeom>
          <a:solidFill>
            <a:srgbClr val="146742"/>
          </a:solidFill>
          <a:ln w="12700">
            <a:solidFill>
              <a:srgbClr val="000000"/>
            </a:solidFill>
            <a:miter lim="400000"/>
          </a:ln>
        </p:spPr>
        <p:txBody>
          <a:bodyPr lIns="25401" tIns="25401" rIns="25401" bIns="25401" anchor="ctr"/>
          <a:lstStyle/>
          <a:p>
            <a:pPr defTabSz="292115">
              <a:defRPr sz="3600"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5" name="Body">
            <a:extLst>
              <a:ext uri="{FF2B5EF4-FFF2-40B4-BE49-F238E27FC236}">
                <a16:creationId xmlns:a16="http://schemas.microsoft.com/office/drawing/2014/main" id="{555E86A8-CF68-7446-B639-F9D38246AEF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3484737" cy="4546801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Only</a:t>
            </a:r>
            <a:r>
              <a:rPr lang="da-DK" dirty="0"/>
              <a:t> the </a:t>
            </a:r>
            <a:r>
              <a:rPr lang="da-DK" dirty="0" err="1"/>
              <a:t>Union_master</a:t>
            </a:r>
            <a:r>
              <a:rPr lang="da-DK" dirty="0"/>
              <a:t> component </a:t>
            </a:r>
            <a:r>
              <a:rPr lang="da-DK" dirty="0" err="1"/>
              <a:t>affect</a:t>
            </a:r>
            <a:r>
              <a:rPr lang="da-DK" dirty="0"/>
              <a:t> the </a:t>
            </a:r>
            <a:r>
              <a:rPr lang="da-DK" dirty="0" err="1"/>
              <a:t>rays</a:t>
            </a:r>
            <a:endParaRPr lang="da-DK" dirty="0"/>
          </a:p>
          <a:p>
            <a:r>
              <a:rPr lang="da-DK" dirty="0"/>
              <a:t>In the </a:t>
            </a:r>
            <a:r>
              <a:rPr lang="da-DK" dirty="0" err="1"/>
              <a:t>Union_master</a:t>
            </a:r>
            <a:r>
              <a:rPr lang="da-DK" dirty="0"/>
              <a:t> </a:t>
            </a:r>
            <a:r>
              <a:rPr lang="da-DK" dirty="0" err="1"/>
              <a:t>there</a:t>
            </a:r>
            <a:r>
              <a:rPr lang="da-DK" dirty="0"/>
              <a:t> is </a:t>
            </a:r>
            <a:r>
              <a:rPr lang="da-DK" dirty="0" err="1"/>
              <a:t>propagation</a:t>
            </a:r>
            <a:r>
              <a:rPr lang="da-DK" dirty="0"/>
              <a:t> in a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instead</a:t>
            </a:r>
            <a:r>
              <a:rPr lang="da-DK" dirty="0"/>
              <a:t> of </a:t>
            </a:r>
            <a:r>
              <a:rPr lang="da-DK" dirty="0" err="1"/>
              <a:t>sequential</a:t>
            </a:r>
            <a:endParaRPr lang="da-DK" dirty="0"/>
          </a:p>
          <a:p>
            <a:r>
              <a:rPr lang="da-DK" dirty="0"/>
              <a:t>The </a:t>
            </a:r>
            <a:r>
              <a:rPr lang="da-DK" dirty="0" err="1"/>
              <a:t>network</a:t>
            </a:r>
            <a:r>
              <a:rPr lang="da-DK" dirty="0"/>
              <a:t> </a:t>
            </a:r>
            <a:r>
              <a:rPr lang="da-DK" dirty="0" err="1"/>
              <a:t>complexity</a:t>
            </a:r>
            <a:r>
              <a:rPr lang="da-DK" dirty="0"/>
              <a:t> is </a:t>
            </a:r>
            <a:r>
              <a:rPr lang="da-DK" dirty="0" err="1"/>
              <a:t>reduced</a:t>
            </a:r>
            <a:r>
              <a:rPr lang="da-DK" dirty="0"/>
              <a:t> by </a:t>
            </a:r>
            <a:r>
              <a:rPr lang="da-DK" dirty="0" err="1"/>
              <a:t>geometrical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</a:t>
            </a:r>
            <a:r>
              <a:rPr lang="da-DK" dirty="0" err="1"/>
              <a:t>raytracing</a:t>
            </a:r>
            <a:endParaRPr lang="da-DK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CEA264-963F-8A42-B0EE-B2C6D6836CB7}"/>
              </a:ext>
            </a:extLst>
          </p:cNvPr>
          <p:cNvSpPr txBox="1"/>
          <p:nvPr/>
        </p:nvSpPr>
        <p:spPr>
          <a:xfrm>
            <a:off x="5509452" y="4610124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Instrument component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sequence</a:t>
            </a:r>
            <a:endParaRPr kumimoji="0" lang="da-DK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1C3317-49C0-1C49-B9EF-EC15821277FC}"/>
              </a:ext>
            </a:extLst>
          </p:cNvPr>
          <p:cNvCxnSpPr/>
          <p:nvPr/>
        </p:nvCxnSpPr>
        <p:spPr>
          <a:xfrm>
            <a:off x="5509452" y="4641156"/>
            <a:ext cx="6500693" cy="0"/>
          </a:xfrm>
          <a:prstGeom prst="line">
            <a:avLst/>
          </a:prstGeom>
          <a:noFill/>
          <a:ln w="25400" cap="flat">
            <a:solidFill>
              <a:schemeClr val="bg1">
                <a:lumMod val="6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0D05B47-BA34-1B4E-8641-D7EAE2145CDB}"/>
              </a:ext>
            </a:extLst>
          </p:cNvPr>
          <p:cNvSpPr txBox="1"/>
          <p:nvPr/>
        </p:nvSpPr>
        <p:spPr>
          <a:xfrm>
            <a:off x="5507781" y="4232757"/>
            <a:ext cx="4966905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3D </a:t>
            </a:r>
            <a:r>
              <a:rPr kumimoji="0" lang="da-DK" sz="1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space</a:t>
            </a:r>
            <a:r>
              <a:rPr kumimoji="0" lang="da-DK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201913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6" grpId="0" animBg="1"/>
      <p:bldP spid="157" grpId="0" animBg="1"/>
      <p:bldP spid="158" grpId="0" animBg="1"/>
      <p:bldP spid="159" grpId="0" animBg="1"/>
      <p:bldP spid="162" grpId="0" animBg="1"/>
      <p:bldP spid="163" grpId="0" animBg="1"/>
      <p:bldP spid="164" grpId="0" animBg="1"/>
      <p:bldP spid="164" grpId="1" animBg="1"/>
      <p:bldP spid="165" grpId="0" animBg="1"/>
      <p:bldP spid="165" grpId="1" animBg="1"/>
      <p:bldP spid="166" grpId="0" animBg="1"/>
      <p:bldP spid="167" grpId="0" animBg="1"/>
      <p:bldP spid="168" grpId="0" animBg="1"/>
      <p:bldP spid="170" grpId="0" animBg="1"/>
      <p:bldP spid="171" grpId="0" animBg="1"/>
      <p:bldP spid="172" grpId="0" animBg="1"/>
      <p:bldP spid="173" grpId="0" animBg="1"/>
      <p:bldP spid="179" grpId="0" animBg="1"/>
      <p:bldP spid="17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37" name="level_2_full_c.mov">
            <a:extLst>
              <a:ext uri="{FF2B5EF4-FFF2-40B4-BE49-F238E27FC236}">
                <a16:creationId xmlns:a16="http://schemas.microsoft.com/office/drawing/2014/main" id="{E8317BD4-90B4-F04A-B7E1-7A6C158518D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naked_1RT.png">
            <a:extLst>
              <a:ext uri="{FF2B5EF4-FFF2-40B4-BE49-F238E27FC236}">
                <a16:creationId xmlns:a16="http://schemas.microsoft.com/office/drawing/2014/main" id="{8858CBBD-1CDA-6144-80D4-EE759C7E3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naked_2RT.png">
            <a:extLst>
              <a:ext uri="{FF2B5EF4-FFF2-40B4-BE49-F238E27FC236}">
                <a16:creationId xmlns:a16="http://schemas.microsoft.com/office/drawing/2014/main" id="{0D1EC8DA-1982-934F-B3B3-FF9208ECC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1541">
            <a:extLst>
              <a:ext uri="{FF2B5EF4-FFF2-40B4-BE49-F238E27FC236}">
                <a16:creationId xmlns:a16="http://schemas.microsoft.com/office/drawing/2014/main" id="{204D64BB-52AB-434D-A03D-D5638350095D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sp>
        <p:nvSpPr>
          <p:cNvPr id="41" name="Shape 1542">
            <a:extLst>
              <a:ext uri="{FF2B5EF4-FFF2-40B4-BE49-F238E27FC236}">
                <a16:creationId xmlns:a16="http://schemas.microsoft.com/office/drawing/2014/main" id="{AC1EE4C7-3701-EB42-B257-2A3A3D542D85}"/>
              </a:ext>
            </a:extLst>
          </p:cNvPr>
          <p:cNvSpPr/>
          <p:nvPr/>
        </p:nvSpPr>
        <p:spPr>
          <a:xfrm>
            <a:off x="3986584" y="4229228"/>
            <a:ext cx="1554818" cy="218061"/>
          </a:xfrm>
          <a:prstGeom prst="rightArrow">
            <a:avLst>
              <a:gd name="adj1" fmla="val 32000"/>
              <a:gd name="adj2" fmla="val 227616"/>
            </a:avLst>
          </a:prstGeom>
          <a:solidFill>
            <a:srgbClr val="4E833F"/>
          </a:solidFill>
          <a:ln w="12700"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>
                <a:solidFill>
                  <a:srgbClr val="FFFFFF"/>
                </a:solidFill>
              </a:defRPr>
            </a:pPr>
            <a:endParaRPr sz="1594"/>
          </a:p>
        </p:txBody>
      </p:sp>
      <p:sp>
        <p:nvSpPr>
          <p:cNvPr id="42" name="Shape 1543">
            <a:extLst>
              <a:ext uri="{FF2B5EF4-FFF2-40B4-BE49-F238E27FC236}">
                <a16:creationId xmlns:a16="http://schemas.microsoft.com/office/drawing/2014/main" id="{8DF2286E-C55C-9948-8167-BB98E9C115B7}"/>
              </a:ext>
            </a:extLst>
          </p:cNvPr>
          <p:cNvSpPr/>
          <p:nvPr/>
        </p:nvSpPr>
        <p:spPr>
          <a:xfrm>
            <a:off x="3986584" y="3869900"/>
            <a:ext cx="1554818" cy="31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2500" tIns="22500" rIns="22500" bIns="22500" anchor="ctr"/>
          <a:lstStyle>
            <a:lvl1pPr defTabSz="584200">
              <a:defRPr sz="4300"/>
            </a:lvl1pPr>
          </a:lstStyle>
          <a:p>
            <a:r>
              <a:rPr sz="1905"/>
              <a:t>5 meV beam</a:t>
            </a:r>
          </a:p>
        </p:txBody>
      </p:sp>
      <p:grpSp>
        <p:nvGrpSpPr>
          <p:cNvPr id="43" name="Group 1553">
            <a:extLst>
              <a:ext uri="{FF2B5EF4-FFF2-40B4-BE49-F238E27FC236}">
                <a16:creationId xmlns:a16="http://schemas.microsoft.com/office/drawing/2014/main" id="{20B2922A-E0FA-874F-A0EE-B80CBECDDB49}"/>
              </a:ext>
            </a:extLst>
          </p:cNvPr>
          <p:cNvGrpSpPr/>
          <p:nvPr/>
        </p:nvGrpSpPr>
        <p:grpSpPr>
          <a:xfrm>
            <a:off x="7044798" y="3517902"/>
            <a:ext cx="958308" cy="1840346"/>
            <a:chOff x="0" y="0"/>
            <a:chExt cx="2163692" cy="4155183"/>
          </a:xfrm>
        </p:grpSpPr>
        <p:sp>
          <p:nvSpPr>
            <p:cNvPr id="44" name="Shape 1544">
              <a:extLst>
                <a:ext uri="{FF2B5EF4-FFF2-40B4-BE49-F238E27FC236}">
                  <a16:creationId xmlns:a16="http://schemas.microsoft.com/office/drawing/2014/main" id="{17E5423D-C8DB-B747-B137-25CD663FAE5D}"/>
                </a:ext>
              </a:extLst>
            </p:cNvPr>
            <p:cNvSpPr/>
            <p:nvPr/>
          </p:nvSpPr>
          <p:spPr>
            <a:xfrm>
              <a:off x="0" y="0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5" name="Shape 1545">
              <a:extLst>
                <a:ext uri="{FF2B5EF4-FFF2-40B4-BE49-F238E27FC236}">
                  <a16:creationId xmlns:a16="http://schemas.microsoft.com/office/drawing/2014/main" id="{9D70DC2C-15F0-D942-96F6-85C16D2E25B9}"/>
                </a:ext>
              </a:extLst>
            </p:cNvPr>
            <p:cNvSpPr/>
            <p:nvPr/>
          </p:nvSpPr>
          <p:spPr>
            <a:xfrm>
              <a:off x="33473" y="1215531"/>
              <a:ext cx="2130220" cy="290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0672" extrusionOk="0">
                  <a:moveTo>
                    <a:pt x="17512" y="0"/>
                  </a:moveTo>
                  <a:cubicBezTo>
                    <a:pt x="20341" y="2585"/>
                    <a:pt x="21600" y="5877"/>
                    <a:pt x="21006" y="9134"/>
                  </a:cubicBezTo>
                  <a:cubicBezTo>
                    <a:pt x="19668" y="16470"/>
                    <a:pt x="10212" y="21600"/>
                    <a:pt x="0" y="20531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6" name="Shape 1546">
              <a:extLst>
                <a:ext uri="{FF2B5EF4-FFF2-40B4-BE49-F238E27FC236}">
                  <a16:creationId xmlns:a16="http://schemas.microsoft.com/office/drawing/2014/main" id="{CD7B1E85-051B-C446-ADED-98AC1E883715}"/>
                </a:ext>
              </a:extLst>
            </p:cNvPr>
            <p:cNvSpPr/>
            <p:nvPr/>
          </p:nvSpPr>
          <p:spPr>
            <a:xfrm flipV="1">
              <a:off x="38783" y="286205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7" name="Shape 1547">
              <a:extLst>
                <a:ext uri="{FF2B5EF4-FFF2-40B4-BE49-F238E27FC236}">
                  <a16:creationId xmlns:a16="http://schemas.microsoft.com/office/drawing/2014/main" id="{F8681879-DA1B-2D41-B6EB-2AE42BB7E9DD}"/>
                </a:ext>
              </a:extLst>
            </p:cNvPr>
            <p:cNvSpPr/>
            <p:nvPr/>
          </p:nvSpPr>
          <p:spPr>
            <a:xfrm flipV="1">
              <a:off x="1780369" y="12201"/>
              <a:ext cx="1" cy="123395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8" name="Shape 1548">
              <a:extLst>
                <a:ext uri="{FF2B5EF4-FFF2-40B4-BE49-F238E27FC236}">
                  <a16:creationId xmlns:a16="http://schemas.microsoft.com/office/drawing/2014/main" id="{9C3E38AD-D36C-2744-B127-B766C91F3739}"/>
                </a:ext>
              </a:extLst>
            </p:cNvPr>
            <p:cNvSpPr/>
            <p:nvPr/>
          </p:nvSpPr>
          <p:spPr>
            <a:xfrm flipV="1">
              <a:off x="2136805" y="975109"/>
              <a:ext cx="1" cy="14927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49" name="Shape 1549">
              <a:extLst>
                <a:ext uri="{FF2B5EF4-FFF2-40B4-BE49-F238E27FC236}">
                  <a16:creationId xmlns:a16="http://schemas.microsoft.com/office/drawing/2014/main" id="{ABF6F298-4847-D644-92C6-632124E1F268}"/>
                </a:ext>
              </a:extLst>
            </p:cNvPr>
            <p:cNvSpPr/>
            <p:nvPr/>
          </p:nvSpPr>
          <p:spPr>
            <a:xfrm flipV="1">
              <a:off x="859433" y="277944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0" name="Shape 1550">
              <a:extLst>
                <a:ext uri="{FF2B5EF4-FFF2-40B4-BE49-F238E27FC236}">
                  <a16:creationId xmlns:a16="http://schemas.microsoft.com/office/drawing/2014/main" id="{361EC151-6807-754D-BA15-C96E5E51C082}"/>
                </a:ext>
              </a:extLst>
            </p:cNvPr>
            <p:cNvSpPr/>
            <p:nvPr/>
          </p:nvSpPr>
          <p:spPr>
            <a:xfrm flipV="1">
              <a:off x="1552798" y="2376968"/>
              <a:ext cx="1" cy="12931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1" name="Shape 1551">
              <a:extLst>
                <a:ext uri="{FF2B5EF4-FFF2-40B4-BE49-F238E27FC236}">
                  <a16:creationId xmlns:a16="http://schemas.microsoft.com/office/drawing/2014/main" id="{7FCA3608-7949-E941-BAE6-D8792A6C80A7}"/>
                </a:ext>
              </a:extLst>
            </p:cNvPr>
            <p:cNvSpPr/>
            <p:nvPr/>
          </p:nvSpPr>
          <p:spPr>
            <a:xfrm flipV="1">
              <a:off x="1939186" y="1879856"/>
              <a:ext cx="1" cy="12931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  <p:sp>
          <p:nvSpPr>
            <p:cNvPr id="52" name="Shape 1552">
              <a:extLst>
                <a:ext uri="{FF2B5EF4-FFF2-40B4-BE49-F238E27FC236}">
                  <a16:creationId xmlns:a16="http://schemas.microsoft.com/office/drawing/2014/main" id="{E527C26D-A6C0-8F43-A2D5-410ED8347AB5}"/>
                </a:ext>
              </a:extLst>
            </p:cNvPr>
            <p:cNvSpPr/>
            <p:nvPr/>
          </p:nvSpPr>
          <p:spPr>
            <a:xfrm flipV="1">
              <a:off x="1966183" y="350744"/>
              <a:ext cx="10413" cy="11400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3600"/>
              </a:pPr>
              <a:endParaRPr sz="1594"/>
            </a:p>
          </p:txBody>
        </p:sp>
      </p:grp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325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4" name="level_3_full_c.mov">
            <a:extLst>
              <a:ext uri="{FF2B5EF4-FFF2-40B4-BE49-F238E27FC236}">
                <a16:creationId xmlns:a16="http://schemas.microsoft.com/office/drawing/2014/main" id="{F08A9E53-37FC-5E49-ABD6-49291884139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57">
            <a:extLst>
              <a:ext uri="{FF2B5EF4-FFF2-40B4-BE49-F238E27FC236}">
                <a16:creationId xmlns:a16="http://schemas.microsoft.com/office/drawing/2014/main" id="{5DAD11F3-448F-8340-9D37-BAFDAD22DDBF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545AA185-90A6-9540-AFAB-AEA1436E6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5856630B-5EDB-6A4E-B6D7-8730DEB2C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200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4" name="level_4_full_c.mov">
            <a:extLst>
              <a:ext uri="{FF2B5EF4-FFF2-40B4-BE49-F238E27FC236}">
                <a16:creationId xmlns:a16="http://schemas.microsoft.com/office/drawing/2014/main" id="{14C77B9D-C6C1-984A-AD77-9BFEDA4A45A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64">
            <a:extLst>
              <a:ext uri="{FF2B5EF4-FFF2-40B4-BE49-F238E27FC236}">
                <a16:creationId xmlns:a16="http://schemas.microsoft.com/office/drawing/2014/main" id="{8B1A0CBA-00ED-8C4E-8042-1DCFF78216A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C6E45302-87AB-154C-B46D-1F7DFAD55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281D16B-9AE8-6447-9DAA-25D4D7374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565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level_5_full_c.mov">
            <a:extLst>
              <a:ext uri="{FF2B5EF4-FFF2-40B4-BE49-F238E27FC236}">
                <a16:creationId xmlns:a16="http://schemas.microsoft.com/office/drawing/2014/main" id="{407FB823-92F9-A74B-85EB-ACE06B8F2DB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1">
            <a:extLst>
              <a:ext uri="{FF2B5EF4-FFF2-40B4-BE49-F238E27FC236}">
                <a16:creationId xmlns:a16="http://schemas.microsoft.com/office/drawing/2014/main" id="{9A1EFC11-94AD-C547-B469-2B2F84AF3B36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24FB486B-2933-7F49-9EED-BAE7831D2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8D6EE402-A841-9148-94E8-0F5892C82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132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4" name="level_6_full_c.mov">
            <a:extLst>
              <a:ext uri="{FF2B5EF4-FFF2-40B4-BE49-F238E27FC236}">
                <a16:creationId xmlns:a16="http://schemas.microsoft.com/office/drawing/2014/main" id="{C7480D4D-3893-B74E-BBDA-99699BEBD26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281974" y="426126"/>
            <a:ext cx="7897326" cy="60748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578">
            <a:extLst>
              <a:ext uri="{FF2B5EF4-FFF2-40B4-BE49-F238E27FC236}">
                <a16:creationId xmlns:a16="http://schemas.microsoft.com/office/drawing/2014/main" id="{2EC5BCA1-B75D-5147-B73F-D0A717C3CFC5}"/>
              </a:ext>
            </a:extLst>
          </p:cNvPr>
          <p:cNvSpPr/>
          <p:nvPr/>
        </p:nvSpPr>
        <p:spPr>
          <a:xfrm>
            <a:off x="10932170" y="477902"/>
            <a:ext cx="693053" cy="38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2500" tIns="22500" rIns="22500" bIns="22500" anchor="ctr">
            <a:spAutoFit/>
          </a:bodyPr>
          <a:lstStyle>
            <a:lvl1pPr defTabSz="584200"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sz="2215"/>
              <a:t>log(I)</a:t>
            </a:r>
          </a:p>
        </p:txBody>
      </p:sp>
      <p:pic>
        <p:nvPicPr>
          <p:cNvPr id="6" name="naked_1RT.png">
            <a:extLst>
              <a:ext uri="{FF2B5EF4-FFF2-40B4-BE49-F238E27FC236}">
                <a16:creationId xmlns:a16="http://schemas.microsoft.com/office/drawing/2014/main" id="{A1F2B587-1E66-FE4E-8628-5147186CD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1390" y="1021431"/>
            <a:ext cx="2210484" cy="3316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aked_2RT.png">
            <a:extLst>
              <a:ext uri="{FF2B5EF4-FFF2-40B4-BE49-F238E27FC236}">
                <a16:creationId xmlns:a16="http://schemas.microsoft.com/office/drawing/2014/main" id="{6E98B32B-9970-E542-9B65-B089DC265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7641" y="2922621"/>
            <a:ext cx="2385582" cy="35783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Building a sample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9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8878</TotalTime>
  <Words>434</Words>
  <Application>Microsoft Macintosh PowerPoint</Application>
  <PresentationFormat>Custom</PresentationFormat>
  <Paragraphs>116</Paragraphs>
  <Slides>27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Times</vt:lpstr>
      <vt:lpstr>Verdana</vt:lpstr>
      <vt:lpstr>Blank</vt:lpstr>
      <vt:lpstr>McStas Union components</vt:lpstr>
      <vt:lpstr>Union in instrument file</vt:lpstr>
      <vt:lpstr>Union in instrument file</vt:lpstr>
      <vt:lpstr>Union in instrument file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Building a sample</vt:lpstr>
      <vt:lpstr>Union loggers</vt:lpstr>
      <vt:lpstr>Union loggers</vt:lpstr>
      <vt:lpstr>Union loggers</vt:lpstr>
      <vt:lpstr>Union loggers</vt:lpstr>
      <vt:lpstr>PowerPoint Presentation</vt:lpstr>
      <vt:lpstr>Union conditionals</vt:lpstr>
      <vt:lpstr>Union conditionals</vt:lpstr>
      <vt:lpstr>Union conditionals</vt:lpstr>
      <vt:lpstr>Union conditionals</vt:lpstr>
      <vt:lpstr>Union conditionals</vt:lpstr>
      <vt:lpstr>Union conditionals</vt:lpstr>
      <vt:lpstr>PowerPoint Presentation</vt:lpstr>
      <vt:lpstr>Conclusion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53</cp:revision>
  <dcterms:modified xsi:type="dcterms:W3CDTF">2019-03-21T15:24:18Z</dcterms:modified>
</cp:coreProperties>
</file>